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36"/>
  </p:notesMasterIdLst>
  <p:sldIdLst>
    <p:sldId id="256" r:id="rId3"/>
    <p:sldId id="295" r:id="rId4"/>
    <p:sldId id="298" r:id="rId5"/>
    <p:sldId id="260" r:id="rId6"/>
    <p:sldId id="269" r:id="rId7"/>
    <p:sldId id="271" r:id="rId8"/>
    <p:sldId id="268" r:id="rId9"/>
    <p:sldId id="270" r:id="rId10"/>
    <p:sldId id="330" r:id="rId11"/>
    <p:sldId id="296" r:id="rId12"/>
    <p:sldId id="282" r:id="rId13"/>
    <p:sldId id="329" r:id="rId14"/>
    <p:sldId id="274" r:id="rId15"/>
    <p:sldId id="275" r:id="rId16"/>
    <p:sldId id="288" r:id="rId17"/>
    <p:sldId id="286" r:id="rId18"/>
    <p:sldId id="287" r:id="rId19"/>
    <p:sldId id="289" r:id="rId20"/>
    <p:sldId id="302" r:id="rId21"/>
    <p:sldId id="299" r:id="rId22"/>
    <p:sldId id="290" r:id="rId23"/>
    <p:sldId id="263" r:id="rId24"/>
    <p:sldId id="353" r:id="rId25"/>
    <p:sldId id="355" r:id="rId26"/>
    <p:sldId id="292" r:id="rId27"/>
    <p:sldId id="354" r:id="rId28"/>
    <p:sldId id="293" r:id="rId29"/>
    <p:sldId id="294" r:id="rId30"/>
    <p:sldId id="331" r:id="rId31"/>
    <p:sldId id="300" r:id="rId32"/>
    <p:sldId id="325" r:id="rId33"/>
    <p:sldId id="273" r:id="rId34"/>
    <p:sldId id="301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Oxygen" panose="02000503000000000000" pitchFamily="2" charset="0"/>
      <p:regular r:id="rId43"/>
      <p:bold r:id="rId44"/>
    </p:embeddedFont>
    <p:embeddedFont>
      <p:font typeface="PingFang SC Regular" panose="020B0400000000000000" pitchFamily="34" charset="-122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420">
          <p15:clr>
            <a:srgbClr val="A4A3A4"/>
          </p15:clr>
        </p15:guide>
        <p15:guide id="2" pos="29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08"/>
    <p:restoredTop sz="94662"/>
  </p:normalViewPr>
  <p:slideViewPr>
    <p:cSldViewPr snapToGrid="0">
      <p:cViewPr varScale="1">
        <p:scale>
          <a:sx n="211" d="100"/>
          <a:sy n="211" d="100"/>
        </p:scale>
        <p:origin x="744" y="184"/>
      </p:cViewPr>
      <p:guideLst>
        <p:guide orient="horz" pos="1420"/>
        <p:guide pos="2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7BF96-BE9E-46E2-8D55-6E8BDDC32DAE}" type="doc">
      <dgm:prSet loTypeId="urn:microsoft.com/office/officeart/2005/8/layout/process3#1" loCatId="process" qsTypeId="urn:microsoft.com/office/officeart/2005/8/quickstyle/simple2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AC6B50A2-A719-40F2-A025-D428F4ED7AF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latin typeface="PingFang SC Regular" panose="020B0400000000000000" charset="-122"/>
              <a:ea typeface="PingFang SC Regular" panose="020B0400000000000000" charset="-122"/>
            </a:rPr>
            <a:t>RDBMS</a:t>
          </a:r>
        </a:p>
      </dgm:t>
    </dgm:pt>
    <dgm:pt modelId="{CA8D0332-16E7-482E-9342-B84A5B6AB1E4}" type="parTrans" cxnId="{B94D3DBC-0131-4C32-9130-D630E446198F}">
      <dgm:prSet/>
      <dgm:spPr/>
      <dgm:t>
        <a:bodyPr/>
        <a:lstStyle/>
        <a:p>
          <a:endParaRPr lang="zh-CN" altLang="en-US"/>
        </a:p>
      </dgm:t>
    </dgm:pt>
    <dgm:pt modelId="{90A52E01-7D27-4B54-9739-4258B1F7A655}" type="sibTrans" cxnId="{B94D3DBC-0131-4C32-9130-D630E446198F}">
      <dgm:prSet/>
      <dgm:spPr/>
      <dgm:t>
        <a:bodyPr/>
        <a:lstStyle/>
        <a:p>
          <a:endParaRPr lang="zh-CN" altLang="en-US"/>
        </a:p>
      </dgm:t>
    </dgm:pt>
    <dgm:pt modelId="{65F927D4-D7F1-4982-AC1F-B5F18269B929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PingFang SC Regular" panose="020B0400000000000000" charset="-122"/>
              <a:ea typeface="PingFang SC Regular" panose="020B0400000000000000" charset="-122"/>
              <a:sym typeface="+mn-ea"/>
            </a:rPr>
            <a:t>SQL</a:t>
          </a:r>
          <a:endParaRPr lang="zh-CN" altLang="en-US" dirty="0">
            <a:latin typeface="PingFang SC Regular" panose="020B0400000000000000" charset="-122"/>
            <a:ea typeface="PingFang SC Regular" panose="020B0400000000000000" charset="-122"/>
          </a:endParaRPr>
        </a:p>
      </dgm:t>
    </dgm:pt>
    <dgm:pt modelId="{C9B16F22-83D1-4297-A902-69664AD8C3E2}" type="parTrans" cxnId="{EA5F69EC-E844-4AD0-8B94-A924DC448ACF}">
      <dgm:prSet/>
      <dgm:spPr/>
      <dgm:t>
        <a:bodyPr/>
        <a:lstStyle/>
        <a:p>
          <a:endParaRPr lang="zh-CN" altLang="en-US"/>
        </a:p>
      </dgm:t>
    </dgm:pt>
    <dgm:pt modelId="{05162CEF-0ED0-483E-A0C3-3EE6FC938A4C}" type="sibTrans" cxnId="{EA5F69EC-E844-4AD0-8B94-A924DC448ACF}">
      <dgm:prSet/>
      <dgm:spPr/>
      <dgm:t>
        <a:bodyPr/>
        <a:lstStyle/>
        <a:p>
          <a:endParaRPr lang="zh-CN" altLang="en-US"/>
        </a:p>
      </dgm:t>
    </dgm:pt>
    <dgm:pt modelId="{7FA8D841-34F1-4B4A-8764-479498F74CB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PingFang SC Regular" panose="020B0400000000000000" charset="-122"/>
              <a:ea typeface="PingFang SC Regular" panose="020B0400000000000000" charset="-122"/>
              <a:sym typeface="+mn-ea"/>
            </a:rPr>
            <a:t>ACID</a:t>
          </a:r>
          <a:endParaRPr lang="zh-CN" altLang="en-US" dirty="0"/>
        </a:p>
      </dgm:t>
    </dgm:pt>
    <dgm:pt modelId="{8C91B3E3-1F1E-47FE-A401-057E16378FD3}" type="parTrans" cxnId="{F8E36A7C-B2F4-479E-925F-C52EA4684D50}">
      <dgm:prSet/>
      <dgm:spPr/>
      <dgm:t>
        <a:bodyPr/>
        <a:lstStyle/>
        <a:p>
          <a:endParaRPr lang="zh-CN" altLang="en-US"/>
        </a:p>
      </dgm:t>
    </dgm:pt>
    <dgm:pt modelId="{8C21E399-48F9-495B-9270-E1B2127734BA}" type="sibTrans" cxnId="{F8E36A7C-B2F4-479E-925F-C52EA4684D50}">
      <dgm:prSet/>
      <dgm:spPr/>
      <dgm:t>
        <a:bodyPr/>
        <a:lstStyle/>
        <a:p>
          <a:endParaRPr lang="zh-CN" altLang="en-US"/>
        </a:p>
      </dgm:t>
    </dgm:pt>
    <dgm:pt modelId="{2084AFFE-4BAD-45CB-8251-E9AD15C8D855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trike="sngStrike" dirty="0">
              <a:sym typeface="+mn-ea"/>
            </a:rPr>
            <a:t>分布式</a:t>
          </a:r>
          <a:endParaRPr lang="zh-CN" altLang="en-US" strike="sngStrike" dirty="0"/>
        </a:p>
      </dgm:t>
    </dgm:pt>
    <dgm:pt modelId="{00DF7E28-A3F3-4FDB-AC02-035BBACC2029}" type="parTrans" cxnId="{85353D6B-DFF4-45EF-9664-00A898EAE072}">
      <dgm:prSet/>
      <dgm:spPr/>
      <dgm:t>
        <a:bodyPr/>
        <a:lstStyle/>
        <a:p>
          <a:endParaRPr lang="zh-CN" altLang="en-US"/>
        </a:p>
      </dgm:t>
    </dgm:pt>
    <dgm:pt modelId="{A7AB406A-8BFD-49CC-AF47-3055835DD1EB}" type="sibTrans" cxnId="{85353D6B-DFF4-45EF-9664-00A898EAE072}">
      <dgm:prSet/>
      <dgm:spPr/>
      <dgm:t>
        <a:bodyPr/>
        <a:lstStyle/>
        <a:p>
          <a:endParaRPr lang="zh-CN" altLang="en-US"/>
        </a:p>
      </dgm:t>
    </dgm:pt>
    <dgm:pt modelId="{4063E92F-EF63-4941-A01A-382F576CE1C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latin typeface="PingFang SC Regular" panose="020B0400000000000000" charset="-122"/>
              <a:ea typeface="PingFang SC Regular" panose="020B0400000000000000" charset="-122"/>
            </a:rPr>
            <a:t>NoSQL</a:t>
          </a:r>
        </a:p>
      </dgm:t>
    </dgm:pt>
    <dgm:pt modelId="{A5CA5D61-00C1-4E45-8F42-D1FDF0647EC5}" type="parTrans" cxnId="{75E85F38-5660-4966-BAAC-A9F4A4A675C8}">
      <dgm:prSet/>
      <dgm:spPr/>
      <dgm:t>
        <a:bodyPr/>
        <a:lstStyle/>
        <a:p>
          <a:endParaRPr lang="zh-CN" altLang="en-US"/>
        </a:p>
      </dgm:t>
    </dgm:pt>
    <dgm:pt modelId="{805FEA0E-556F-4342-BBA0-B0908DC92DA2}" type="sibTrans" cxnId="{75E85F38-5660-4966-BAAC-A9F4A4A675C8}">
      <dgm:prSet/>
      <dgm:spPr/>
      <dgm:t>
        <a:bodyPr/>
        <a:lstStyle/>
        <a:p>
          <a:endParaRPr lang="zh-CN" altLang="en-US"/>
        </a:p>
      </dgm:t>
    </dgm:pt>
    <dgm:pt modelId="{9F90E17E-D5B8-4493-81C7-6BA6A294E0F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trike="sngStrike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SQL</a:t>
          </a:r>
          <a:endParaRPr lang="zh-CN" altLang="en-US" strike="sngStrike" dirty="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</dgm:t>
    </dgm:pt>
    <dgm:pt modelId="{DA9881DA-8597-4D4C-984B-159444123D63}" type="parTrans" cxnId="{B0C602AD-1D77-416C-B632-0CA7FD3C9AAC}">
      <dgm:prSet/>
      <dgm:spPr/>
      <dgm:t>
        <a:bodyPr/>
        <a:lstStyle/>
        <a:p>
          <a:endParaRPr lang="zh-CN" altLang="en-US"/>
        </a:p>
      </dgm:t>
    </dgm:pt>
    <dgm:pt modelId="{E43E321E-C2A1-4DAD-9F35-C04C232EC0A3}" type="sibTrans" cxnId="{B0C602AD-1D77-416C-B632-0CA7FD3C9AAC}">
      <dgm:prSet/>
      <dgm:spPr/>
      <dgm:t>
        <a:bodyPr/>
        <a:lstStyle/>
        <a:p>
          <a:endParaRPr lang="zh-CN" altLang="en-US"/>
        </a:p>
      </dgm:t>
    </dgm:pt>
    <dgm:pt modelId="{38A76029-8B61-43C4-9D1D-059A4FC89A18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BASE</a:t>
          </a:r>
          <a:r>
            <a:rPr lang="zh-CN" altLang="en-US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 </a:t>
          </a:r>
          <a:r>
            <a:rPr lang="en-US" altLang="zh-CN" strike="sngStrike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ACID</a:t>
          </a:r>
          <a:endParaRPr lang="zh-CN" altLang="en-US" strike="sngStrike" dirty="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</dgm:t>
    </dgm:pt>
    <dgm:pt modelId="{E95DB20E-A45F-40E6-89F4-15611FE6682B}" type="parTrans" cxnId="{7FB88D57-6979-4FCD-8797-00259A035D2F}">
      <dgm:prSet/>
      <dgm:spPr/>
      <dgm:t>
        <a:bodyPr/>
        <a:lstStyle/>
        <a:p>
          <a:endParaRPr lang="zh-CN" altLang="en-US"/>
        </a:p>
      </dgm:t>
    </dgm:pt>
    <dgm:pt modelId="{2BB080B2-D2EA-42E6-839B-A3CF23837280}" type="sibTrans" cxnId="{7FB88D57-6979-4FCD-8797-00259A035D2F}">
      <dgm:prSet/>
      <dgm:spPr/>
      <dgm:t>
        <a:bodyPr/>
        <a:lstStyle/>
        <a:p>
          <a:endParaRPr lang="zh-CN" altLang="en-US"/>
        </a:p>
      </dgm:t>
    </dgm:pt>
    <dgm:pt modelId="{23D64F03-4848-4D20-A65A-EA572B8D502C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分布式</a:t>
          </a:r>
          <a:endParaRPr lang="en-US" altLang="zh-CN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</dgm:t>
    </dgm:pt>
    <dgm:pt modelId="{84615FE0-960D-49C1-A10C-258557FB13CB}" type="parTrans" cxnId="{4272A47C-FFAC-44E6-BD3B-0364406DE235}">
      <dgm:prSet/>
      <dgm:spPr/>
      <dgm:t>
        <a:bodyPr/>
        <a:lstStyle/>
        <a:p>
          <a:endParaRPr lang="zh-CN" altLang="en-US"/>
        </a:p>
      </dgm:t>
    </dgm:pt>
    <dgm:pt modelId="{3B3AA8F2-718C-4A94-BDF9-BBDC0B44D4FF}" type="sibTrans" cxnId="{4272A47C-FFAC-44E6-BD3B-0364406DE235}">
      <dgm:prSet/>
      <dgm:spPr/>
      <dgm:t>
        <a:bodyPr/>
        <a:lstStyle/>
        <a:p>
          <a:endParaRPr lang="zh-CN" altLang="en-US"/>
        </a:p>
      </dgm:t>
    </dgm:pt>
    <dgm:pt modelId="{17FA48D7-57D5-4407-BDCA-3A8744ACC34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latin typeface="PingFang SC Regular" panose="020B0400000000000000" charset="-122"/>
              <a:ea typeface="PingFang SC Regular" panose="020B0400000000000000" charset="-122"/>
            </a:rPr>
            <a:t>NewSQL</a:t>
          </a:r>
        </a:p>
      </dgm:t>
    </dgm:pt>
    <dgm:pt modelId="{2A089BA2-5E83-43ED-9D96-11C83CD15C65}" type="parTrans" cxnId="{4A84C2EE-1948-4CBF-AF09-CA64621982B6}">
      <dgm:prSet/>
      <dgm:spPr/>
      <dgm:t>
        <a:bodyPr/>
        <a:lstStyle/>
        <a:p>
          <a:endParaRPr lang="zh-CN" altLang="en-US"/>
        </a:p>
      </dgm:t>
    </dgm:pt>
    <dgm:pt modelId="{4383F0BC-0D83-48CE-B1F6-711566ABE98F}" type="sibTrans" cxnId="{4A84C2EE-1948-4CBF-AF09-CA64621982B6}">
      <dgm:prSet/>
      <dgm:spPr/>
      <dgm:t>
        <a:bodyPr/>
        <a:lstStyle/>
        <a:p>
          <a:endParaRPr lang="zh-CN" altLang="en-US"/>
        </a:p>
      </dgm:t>
    </dgm:pt>
    <dgm:pt modelId="{60A5E316-DBCD-46FA-A96F-5F85A99184D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SQL</a:t>
          </a:r>
          <a:endParaRPr lang="zh-CN" altLang="en-US" dirty="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</dgm:t>
    </dgm:pt>
    <dgm:pt modelId="{F0E5B90A-FF5C-4AA9-B7DF-2EDF2654CFB9}" type="parTrans" cxnId="{02718E2E-8FA8-4F0A-AFCA-2EE2A00E78A6}">
      <dgm:prSet/>
      <dgm:spPr/>
      <dgm:t>
        <a:bodyPr/>
        <a:lstStyle/>
        <a:p>
          <a:endParaRPr lang="zh-CN" altLang="en-US"/>
        </a:p>
      </dgm:t>
    </dgm:pt>
    <dgm:pt modelId="{B0B06B31-636B-447E-A647-C07BB9602269}" type="sibTrans" cxnId="{02718E2E-8FA8-4F0A-AFCA-2EE2A00E78A6}">
      <dgm:prSet/>
      <dgm:spPr/>
      <dgm:t>
        <a:bodyPr/>
        <a:lstStyle/>
        <a:p>
          <a:endParaRPr lang="zh-CN" altLang="en-US"/>
        </a:p>
      </dgm:t>
    </dgm:pt>
    <dgm:pt modelId="{4CECF67A-5C7A-4E1B-B7D7-8BDF4D6D33E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ACID+BASE</a:t>
          </a:r>
          <a:endParaRPr lang="zh-CN" altLang="en-US" dirty="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</dgm:t>
    </dgm:pt>
    <dgm:pt modelId="{EF5FF084-AC59-45C4-97F1-BFBB5A3CC819}" type="parTrans" cxnId="{EBCC96A2-7889-4DCD-B32D-0C98EDE34594}">
      <dgm:prSet/>
      <dgm:spPr/>
      <dgm:t>
        <a:bodyPr/>
        <a:lstStyle/>
        <a:p>
          <a:endParaRPr lang="zh-CN" altLang="en-US"/>
        </a:p>
      </dgm:t>
    </dgm:pt>
    <dgm:pt modelId="{5D2DCFA8-AAA3-49E8-8E52-CCBA05C0C978}" type="sibTrans" cxnId="{EBCC96A2-7889-4DCD-B32D-0C98EDE34594}">
      <dgm:prSet/>
      <dgm:spPr/>
      <dgm:t>
        <a:bodyPr/>
        <a:lstStyle/>
        <a:p>
          <a:endParaRPr lang="zh-CN" altLang="en-US"/>
        </a:p>
      </dgm:t>
    </dgm:pt>
    <dgm:pt modelId="{E59E80F7-09EF-4559-BA12-E93E6117EA23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分布式</a:t>
          </a:r>
          <a:endParaRPr lang="zh-CN" altLang="en-US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</dgm:t>
    </dgm:pt>
    <dgm:pt modelId="{F0EE8236-3D16-464F-B931-97337C86D047}" type="parTrans" cxnId="{EC329C11-4EE2-4216-A338-611800980CCB}">
      <dgm:prSet/>
      <dgm:spPr/>
      <dgm:t>
        <a:bodyPr/>
        <a:lstStyle/>
        <a:p>
          <a:endParaRPr lang="zh-CN" altLang="en-US"/>
        </a:p>
      </dgm:t>
    </dgm:pt>
    <dgm:pt modelId="{2412D99F-2E48-4903-BA84-6DEF1261319B}" type="sibTrans" cxnId="{EC329C11-4EE2-4216-A338-611800980CCB}">
      <dgm:prSet/>
      <dgm:spPr/>
      <dgm:t>
        <a:bodyPr/>
        <a:lstStyle/>
        <a:p>
          <a:endParaRPr lang="zh-CN" altLang="en-US"/>
        </a:p>
      </dgm:t>
    </dgm:pt>
    <dgm:pt modelId="{F3555292-3C89-4C4F-B4D0-0FA2ACFFACE8}" type="pres">
      <dgm:prSet presAssocID="{D9D7BF96-BE9E-46E2-8D55-6E8BDDC32DAE}" presName="linearFlow" presStyleCnt="0">
        <dgm:presLayoutVars>
          <dgm:dir/>
          <dgm:animLvl val="lvl"/>
          <dgm:resizeHandles val="exact"/>
        </dgm:presLayoutVars>
      </dgm:prSet>
      <dgm:spPr/>
    </dgm:pt>
    <dgm:pt modelId="{79D35C4A-2DDE-4255-A36A-ADCDCA47CC6C}" type="pres">
      <dgm:prSet presAssocID="{AC6B50A2-A719-40F2-A025-D428F4ED7AF7}" presName="composite" presStyleCnt="0"/>
      <dgm:spPr/>
    </dgm:pt>
    <dgm:pt modelId="{B86100E6-FA30-4C22-BB39-BB56D8302BB8}" type="pres">
      <dgm:prSet presAssocID="{AC6B50A2-A719-40F2-A025-D428F4ED7AF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74B0135-3D37-42AD-9C7C-5E6A5C184B2C}" type="pres">
      <dgm:prSet presAssocID="{AC6B50A2-A719-40F2-A025-D428F4ED7AF7}" presName="parSh" presStyleLbl="node1" presStyleIdx="0" presStyleCnt="3"/>
      <dgm:spPr/>
    </dgm:pt>
    <dgm:pt modelId="{001A35F5-21FE-42CC-AB17-5CF1D5339814}" type="pres">
      <dgm:prSet presAssocID="{AC6B50A2-A719-40F2-A025-D428F4ED7AF7}" presName="desTx" presStyleLbl="fgAcc1" presStyleIdx="0" presStyleCnt="3">
        <dgm:presLayoutVars>
          <dgm:bulletEnabled val="1"/>
        </dgm:presLayoutVars>
      </dgm:prSet>
      <dgm:spPr/>
    </dgm:pt>
    <dgm:pt modelId="{B6B4705E-C06A-4375-BD9F-C3441DAF21BE}" type="pres">
      <dgm:prSet presAssocID="{90A52E01-7D27-4B54-9739-4258B1F7A655}" presName="sibTrans" presStyleLbl="sibTrans2D1" presStyleIdx="0" presStyleCnt="2"/>
      <dgm:spPr/>
    </dgm:pt>
    <dgm:pt modelId="{ED62B532-DB81-4F8C-8542-7A394D40EFE0}" type="pres">
      <dgm:prSet presAssocID="{90A52E01-7D27-4B54-9739-4258B1F7A655}" presName="connTx" presStyleLbl="sibTrans2D1" presStyleIdx="0" presStyleCnt="2"/>
      <dgm:spPr/>
    </dgm:pt>
    <dgm:pt modelId="{67D84011-3E5C-4961-AC6D-73EE4C0D9D9E}" type="pres">
      <dgm:prSet presAssocID="{4063E92F-EF63-4941-A01A-382F576CE1C0}" presName="composite" presStyleCnt="0"/>
      <dgm:spPr/>
    </dgm:pt>
    <dgm:pt modelId="{94A44E30-95D2-471A-A75E-32D090A8680F}" type="pres">
      <dgm:prSet presAssocID="{4063E92F-EF63-4941-A01A-382F576CE1C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C9164B6-8CF0-4879-A265-B22456BE4CF2}" type="pres">
      <dgm:prSet presAssocID="{4063E92F-EF63-4941-A01A-382F576CE1C0}" presName="parSh" presStyleLbl="node1" presStyleIdx="1" presStyleCnt="3"/>
      <dgm:spPr/>
    </dgm:pt>
    <dgm:pt modelId="{178AD051-CF63-4F1B-9A8E-BC50021CDB7D}" type="pres">
      <dgm:prSet presAssocID="{4063E92F-EF63-4941-A01A-382F576CE1C0}" presName="desTx" presStyleLbl="fgAcc1" presStyleIdx="1" presStyleCnt="3">
        <dgm:presLayoutVars>
          <dgm:bulletEnabled val="1"/>
        </dgm:presLayoutVars>
      </dgm:prSet>
      <dgm:spPr/>
    </dgm:pt>
    <dgm:pt modelId="{0399D8D5-1252-4D85-9101-B99A296595E1}" type="pres">
      <dgm:prSet presAssocID="{805FEA0E-556F-4342-BBA0-B0908DC92DA2}" presName="sibTrans" presStyleLbl="sibTrans2D1" presStyleIdx="1" presStyleCnt="2"/>
      <dgm:spPr/>
    </dgm:pt>
    <dgm:pt modelId="{BCFE3D79-E4D8-4EBE-AED5-0EB76B28E72B}" type="pres">
      <dgm:prSet presAssocID="{805FEA0E-556F-4342-BBA0-B0908DC92DA2}" presName="connTx" presStyleLbl="sibTrans2D1" presStyleIdx="1" presStyleCnt="2"/>
      <dgm:spPr/>
    </dgm:pt>
    <dgm:pt modelId="{6724A8C1-637F-4638-A7B5-5DD808170576}" type="pres">
      <dgm:prSet presAssocID="{17FA48D7-57D5-4407-BDCA-3A8744ACC348}" presName="composite" presStyleCnt="0"/>
      <dgm:spPr/>
    </dgm:pt>
    <dgm:pt modelId="{EC30A750-D082-471F-8BF1-F23E72F32805}" type="pres">
      <dgm:prSet presAssocID="{17FA48D7-57D5-4407-BDCA-3A8744ACC34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B51A25-BC1E-4A01-8D9E-AE2F8BBE02A0}" type="pres">
      <dgm:prSet presAssocID="{17FA48D7-57D5-4407-BDCA-3A8744ACC348}" presName="parSh" presStyleLbl="node1" presStyleIdx="2" presStyleCnt="3"/>
      <dgm:spPr/>
    </dgm:pt>
    <dgm:pt modelId="{A049FDA1-9B71-4C54-9B2E-EB8FFCDFB2F4}" type="pres">
      <dgm:prSet presAssocID="{17FA48D7-57D5-4407-BDCA-3A8744ACC34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60FC103-FA28-4BFA-8787-4194201FD64F}" type="presOf" srcId="{7FA8D841-34F1-4B4A-8764-479498F74CB1}" destId="{001A35F5-21FE-42CC-AB17-5CF1D5339814}" srcOrd="0" destOrd="1" presId="urn:microsoft.com/office/officeart/2005/8/layout/process3#1"/>
    <dgm:cxn modelId="{EC329C11-4EE2-4216-A338-611800980CCB}" srcId="{17FA48D7-57D5-4407-BDCA-3A8744ACC348}" destId="{E59E80F7-09EF-4559-BA12-E93E6117EA23}" srcOrd="2" destOrd="0" parTransId="{F0EE8236-3D16-464F-B931-97337C86D047}" sibTransId="{2412D99F-2E48-4903-BA84-6DEF1261319B}"/>
    <dgm:cxn modelId="{C2B41315-2E3E-4AA2-91D3-04E6EDC3A1FF}" type="presOf" srcId="{AC6B50A2-A719-40F2-A025-D428F4ED7AF7}" destId="{E74B0135-3D37-42AD-9C7C-5E6A5C184B2C}" srcOrd="0" destOrd="0" presId="urn:microsoft.com/office/officeart/2005/8/layout/process3#1"/>
    <dgm:cxn modelId="{385DFE18-D30C-422A-BDE5-6BEE054F6236}" type="presOf" srcId="{2084AFFE-4BAD-45CB-8251-E9AD15C8D855}" destId="{001A35F5-21FE-42CC-AB17-5CF1D5339814}" srcOrd="0" destOrd="2" presId="urn:microsoft.com/office/officeart/2005/8/layout/process3#1"/>
    <dgm:cxn modelId="{400AEC1B-8492-4C8E-AE39-E499E3A569D8}" type="presOf" srcId="{AC6B50A2-A719-40F2-A025-D428F4ED7AF7}" destId="{B86100E6-FA30-4C22-BB39-BB56D8302BB8}" srcOrd="1" destOrd="0" presId="urn:microsoft.com/office/officeart/2005/8/layout/process3#1"/>
    <dgm:cxn modelId="{BFB59623-E323-4EFF-AAB5-EDFC8B6B93AA}" type="presOf" srcId="{4CECF67A-5C7A-4E1B-B7D7-8BDF4D6D33E0}" destId="{A049FDA1-9B71-4C54-9B2E-EB8FFCDFB2F4}" srcOrd="0" destOrd="1" presId="urn:microsoft.com/office/officeart/2005/8/layout/process3#1"/>
    <dgm:cxn modelId="{02718E2E-8FA8-4F0A-AFCA-2EE2A00E78A6}" srcId="{17FA48D7-57D5-4407-BDCA-3A8744ACC348}" destId="{60A5E316-DBCD-46FA-A96F-5F85A99184D7}" srcOrd="0" destOrd="0" parTransId="{F0E5B90A-FF5C-4AA9-B7DF-2EDF2654CFB9}" sibTransId="{B0B06B31-636B-447E-A647-C07BB9602269}"/>
    <dgm:cxn modelId="{FF782D30-01D2-4255-94AA-78EC42BDA65F}" type="presOf" srcId="{23D64F03-4848-4D20-A65A-EA572B8D502C}" destId="{178AD051-CF63-4F1B-9A8E-BC50021CDB7D}" srcOrd="0" destOrd="2" presId="urn:microsoft.com/office/officeart/2005/8/layout/process3#1"/>
    <dgm:cxn modelId="{75E85F38-5660-4966-BAAC-A9F4A4A675C8}" srcId="{D9D7BF96-BE9E-46E2-8D55-6E8BDDC32DAE}" destId="{4063E92F-EF63-4941-A01A-382F576CE1C0}" srcOrd="1" destOrd="0" parTransId="{A5CA5D61-00C1-4E45-8F42-D1FDF0647EC5}" sibTransId="{805FEA0E-556F-4342-BBA0-B0908DC92DA2}"/>
    <dgm:cxn modelId="{062A9A39-A660-4F6E-B17C-B80CC4BA3D87}" type="presOf" srcId="{D9D7BF96-BE9E-46E2-8D55-6E8BDDC32DAE}" destId="{F3555292-3C89-4C4F-B4D0-0FA2ACFFACE8}" srcOrd="0" destOrd="0" presId="urn:microsoft.com/office/officeart/2005/8/layout/process3#1"/>
    <dgm:cxn modelId="{91DB054B-6C06-4FF0-BEF8-C7AAC026E3F6}" type="presOf" srcId="{4063E92F-EF63-4941-A01A-382F576CE1C0}" destId="{BC9164B6-8CF0-4879-A265-B22456BE4CF2}" srcOrd="0" destOrd="0" presId="urn:microsoft.com/office/officeart/2005/8/layout/process3#1"/>
    <dgm:cxn modelId="{7FB88D57-6979-4FCD-8797-00259A035D2F}" srcId="{4063E92F-EF63-4941-A01A-382F576CE1C0}" destId="{38A76029-8B61-43C4-9D1D-059A4FC89A18}" srcOrd="1" destOrd="0" parTransId="{E95DB20E-A45F-40E6-89F4-15611FE6682B}" sibTransId="{2BB080B2-D2EA-42E6-839B-A3CF23837280}"/>
    <dgm:cxn modelId="{85353D6B-DFF4-45EF-9664-00A898EAE072}" srcId="{AC6B50A2-A719-40F2-A025-D428F4ED7AF7}" destId="{2084AFFE-4BAD-45CB-8251-E9AD15C8D855}" srcOrd="2" destOrd="0" parTransId="{00DF7E28-A3F3-4FDB-AC02-035BBACC2029}" sibTransId="{A7AB406A-8BFD-49CC-AF47-3055835DD1EB}"/>
    <dgm:cxn modelId="{1EFF246D-DC66-4E9E-9294-093C615B504F}" type="presOf" srcId="{38A76029-8B61-43C4-9D1D-059A4FC89A18}" destId="{178AD051-CF63-4F1B-9A8E-BC50021CDB7D}" srcOrd="0" destOrd="1" presId="urn:microsoft.com/office/officeart/2005/8/layout/process3#1"/>
    <dgm:cxn modelId="{F58AC078-A413-4ABA-83DC-52DC529BC69E}" type="presOf" srcId="{9F90E17E-D5B8-4493-81C7-6BA6A294E0F3}" destId="{178AD051-CF63-4F1B-9A8E-BC50021CDB7D}" srcOrd="0" destOrd="0" presId="urn:microsoft.com/office/officeart/2005/8/layout/process3#1"/>
    <dgm:cxn modelId="{F8E36A7C-B2F4-479E-925F-C52EA4684D50}" srcId="{AC6B50A2-A719-40F2-A025-D428F4ED7AF7}" destId="{7FA8D841-34F1-4B4A-8764-479498F74CB1}" srcOrd="1" destOrd="0" parTransId="{8C91B3E3-1F1E-47FE-A401-057E16378FD3}" sibTransId="{8C21E399-48F9-495B-9270-E1B2127734BA}"/>
    <dgm:cxn modelId="{4272A47C-FFAC-44E6-BD3B-0364406DE235}" srcId="{4063E92F-EF63-4941-A01A-382F576CE1C0}" destId="{23D64F03-4848-4D20-A65A-EA572B8D502C}" srcOrd="2" destOrd="0" parTransId="{84615FE0-960D-49C1-A10C-258557FB13CB}" sibTransId="{3B3AA8F2-718C-4A94-BDF9-BBDC0B44D4FF}"/>
    <dgm:cxn modelId="{C3DE5587-44C5-437B-8229-AEDF5581EDA4}" type="presOf" srcId="{65F927D4-D7F1-4982-AC1F-B5F18269B929}" destId="{001A35F5-21FE-42CC-AB17-5CF1D5339814}" srcOrd="0" destOrd="0" presId="urn:microsoft.com/office/officeart/2005/8/layout/process3#1"/>
    <dgm:cxn modelId="{417CD688-FCA2-4F6F-86B3-8C69954E631D}" type="presOf" srcId="{17FA48D7-57D5-4407-BDCA-3A8744ACC348}" destId="{11B51A25-BC1E-4A01-8D9E-AE2F8BBE02A0}" srcOrd="0" destOrd="0" presId="urn:microsoft.com/office/officeart/2005/8/layout/process3#1"/>
    <dgm:cxn modelId="{8B31EA94-C4D5-47A9-B187-627878A91938}" type="presOf" srcId="{805FEA0E-556F-4342-BBA0-B0908DC92DA2}" destId="{BCFE3D79-E4D8-4EBE-AED5-0EB76B28E72B}" srcOrd="1" destOrd="0" presId="urn:microsoft.com/office/officeart/2005/8/layout/process3#1"/>
    <dgm:cxn modelId="{0E164FA1-0594-4B33-AF67-603A8D7C78F3}" type="presOf" srcId="{805FEA0E-556F-4342-BBA0-B0908DC92DA2}" destId="{0399D8D5-1252-4D85-9101-B99A296595E1}" srcOrd="0" destOrd="0" presId="urn:microsoft.com/office/officeart/2005/8/layout/process3#1"/>
    <dgm:cxn modelId="{EBCC96A2-7889-4DCD-B32D-0C98EDE34594}" srcId="{17FA48D7-57D5-4407-BDCA-3A8744ACC348}" destId="{4CECF67A-5C7A-4E1B-B7D7-8BDF4D6D33E0}" srcOrd="1" destOrd="0" parTransId="{EF5FF084-AC59-45C4-97F1-BFBB5A3CC819}" sibTransId="{5D2DCFA8-AAA3-49E8-8E52-CCBA05C0C978}"/>
    <dgm:cxn modelId="{3B0AE4A5-7D90-4BD9-B1C1-B96DD0D06122}" type="presOf" srcId="{4063E92F-EF63-4941-A01A-382F576CE1C0}" destId="{94A44E30-95D2-471A-A75E-32D090A8680F}" srcOrd="1" destOrd="0" presId="urn:microsoft.com/office/officeart/2005/8/layout/process3#1"/>
    <dgm:cxn modelId="{A7ADB0A7-127C-428D-98BB-98B52D31C155}" type="presOf" srcId="{90A52E01-7D27-4B54-9739-4258B1F7A655}" destId="{B6B4705E-C06A-4375-BD9F-C3441DAF21BE}" srcOrd="0" destOrd="0" presId="urn:microsoft.com/office/officeart/2005/8/layout/process3#1"/>
    <dgm:cxn modelId="{B0C602AD-1D77-416C-B632-0CA7FD3C9AAC}" srcId="{4063E92F-EF63-4941-A01A-382F576CE1C0}" destId="{9F90E17E-D5B8-4493-81C7-6BA6A294E0F3}" srcOrd="0" destOrd="0" parTransId="{DA9881DA-8597-4D4C-984B-159444123D63}" sibTransId="{E43E321E-C2A1-4DAD-9F35-C04C232EC0A3}"/>
    <dgm:cxn modelId="{E5A844B0-D616-4200-95C3-29D5EA14A989}" type="presOf" srcId="{60A5E316-DBCD-46FA-A96F-5F85A99184D7}" destId="{A049FDA1-9B71-4C54-9B2E-EB8FFCDFB2F4}" srcOrd="0" destOrd="0" presId="urn:microsoft.com/office/officeart/2005/8/layout/process3#1"/>
    <dgm:cxn modelId="{B94D3DBC-0131-4C32-9130-D630E446198F}" srcId="{D9D7BF96-BE9E-46E2-8D55-6E8BDDC32DAE}" destId="{AC6B50A2-A719-40F2-A025-D428F4ED7AF7}" srcOrd="0" destOrd="0" parTransId="{CA8D0332-16E7-482E-9342-B84A5B6AB1E4}" sibTransId="{90A52E01-7D27-4B54-9739-4258B1F7A655}"/>
    <dgm:cxn modelId="{F062FECB-5C64-4CC7-A214-A47F5B34844A}" type="presOf" srcId="{E59E80F7-09EF-4559-BA12-E93E6117EA23}" destId="{A049FDA1-9B71-4C54-9B2E-EB8FFCDFB2F4}" srcOrd="0" destOrd="2" presId="urn:microsoft.com/office/officeart/2005/8/layout/process3#1"/>
    <dgm:cxn modelId="{00B5A1D5-581F-4CCD-ACC8-4D2D9622F934}" type="presOf" srcId="{90A52E01-7D27-4B54-9739-4258B1F7A655}" destId="{ED62B532-DB81-4F8C-8542-7A394D40EFE0}" srcOrd="1" destOrd="0" presId="urn:microsoft.com/office/officeart/2005/8/layout/process3#1"/>
    <dgm:cxn modelId="{3A8EEAEA-E1C4-4A20-8998-B0955F6B3D50}" type="presOf" srcId="{17FA48D7-57D5-4407-BDCA-3A8744ACC348}" destId="{EC30A750-D082-471F-8BF1-F23E72F32805}" srcOrd="1" destOrd="0" presId="urn:microsoft.com/office/officeart/2005/8/layout/process3#1"/>
    <dgm:cxn modelId="{EA5F69EC-E844-4AD0-8B94-A924DC448ACF}" srcId="{AC6B50A2-A719-40F2-A025-D428F4ED7AF7}" destId="{65F927D4-D7F1-4982-AC1F-B5F18269B929}" srcOrd="0" destOrd="0" parTransId="{C9B16F22-83D1-4297-A902-69664AD8C3E2}" sibTransId="{05162CEF-0ED0-483E-A0C3-3EE6FC938A4C}"/>
    <dgm:cxn modelId="{4A84C2EE-1948-4CBF-AF09-CA64621982B6}" srcId="{D9D7BF96-BE9E-46E2-8D55-6E8BDDC32DAE}" destId="{17FA48D7-57D5-4407-BDCA-3A8744ACC348}" srcOrd="2" destOrd="0" parTransId="{2A089BA2-5E83-43ED-9D96-11C83CD15C65}" sibTransId="{4383F0BC-0D83-48CE-B1F6-711566ABE98F}"/>
    <dgm:cxn modelId="{C0562BE2-686E-44BF-ACFA-7F344F0C89E4}" type="presParOf" srcId="{F3555292-3C89-4C4F-B4D0-0FA2ACFFACE8}" destId="{79D35C4A-2DDE-4255-A36A-ADCDCA47CC6C}" srcOrd="0" destOrd="0" presId="urn:microsoft.com/office/officeart/2005/8/layout/process3#1"/>
    <dgm:cxn modelId="{73D4E0C7-13BD-41C9-B90C-24FEB9B1DBF4}" type="presParOf" srcId="{79D35C4A-2DDE-4255-A36A-ADCDCA47CC6C}" destId="{B86100E6-FA30-4C22-BB39-BB56D8302BB8}" srcOrd="0" destOrd="0" presId="urn:microsoft.com/office/officeart/2005/8/layout/process3#1"/>
    <dgm:cxn modelId="{3D0C31F3-AFB7-4A77-B7F1-F80C6D475DF9}" type="presParOf" srcId="{79D35C4A-2DDE-4255-A36A-ADCDCA47CC6C}" destId="{E74B0135-3D37-42AD-9C7C-5E6A5C184B2C}" srcOrd="1" destOrd="0" presId="urn:microsoft.com/office/officeart/2005/8/layout/process3#1"/>
    <dgm:cxn modelId="{049D6C3B-9128-4320-A8CE-7FA19E05543A}" type="presParOf" srcId="{79D35C4A-2DDE-4255-A36A-ADCDCA47CC6C}" destId="{001A35F5-21FE-42CC-AB17-5CF1D5339814}" srcOrd="2" destOrd="0" presId="urn:microsoft.com/office/officeart/2005/8/layout/process3#1"/>
    <dgm:cxn modelId="{73A365E2-7B2E-41B3-B480-FEA975EFE9EC}" type="presParOf" srcId="{F3555292-3C89-4C4F-B4D0-0FA2ACFFACE8}" destId="{B6B4705E-C06A-4375-BD9F-C3441DAF21BE}" srcOrd="1" destOrd="0" presId="urn:microsoft.com/office/officeart/2005/8/layout/process3#1"/>
    <dgm:cxn modelId="{BB30EE99-8199-4A1F-A241-3C4BCE9C5C1F}" type="presParOf" srcId="{B6B4705E-C06A-4375-BD9F-C3441DAF21BE}" destId="{ED62B532-DB81-4F8C-8542-7A394D40EFE0}" srcOrd="0" destOrd="0" presId="urn:microsoft.com/office/officeart/2005/8/layout/process3#1"/>
    <dgm:cxn modelId="{311A1C22-D4EA-429C-BB2A-45136E270167}" type="presParOf" srcId="{F3555292-3C89-4C4F-B4D0-0FA2ACFFACE8}" destId="{67D84011-3E5C-4961-AC6D-73EE4C0D9D9E}" srcOrd="2" destOrd="0" presId="urn:microsoft.com/office/officeart/2005/8/layout/process3#1"/>
    <dgm:cxn modelId="{462251A8-46DA-4099-81EA-AA8D17283F5E}" type="presParOf" srcId="{67D84011-3E5C-4961-AC6D-73EE4C0D9D9E}" destId="{94A44E30-95D2-471A-A75E-32D090A8680F}" srcOrd="0" destOrd="0" presId="urn:microsoft.com/office/officeart/2005/8/layout/process3#1"/>
    <dgm:cxn modelId="{F6CB403C-4A75-4E7E-8243-3E661ADD0A32}" type="presParOf" srcId="{67D84011-3E5C-4961-AC6D-73EE4C0D9D9E}" destId="{BC9164B6-8CF0-4879-A265-B22456BE4CF2}" srcOrd="1" destOrd="0" presId="urn:microsoft.com/office/officeart/2005/8/layout/process3#1"/>
    <dgm:cxn modelId="{122DD9CF-2CD5-4867-A583-CBD93D23F0D0}" type="presParOf" srcId="{67D84011-3E5C-4961-AC6D-73EE4C0D9D9E}" destId="{178AD051-CF63-4F1B-9A8E-BC50021CDB7D}" srcOrd="2" destOrd="0" presId="urn:microsoft.com/office/officeart/2005/8/layout/process3#1"/>
    <dgm:cxn modelId="{81C0A384-5BB8-49C2-96A3-3CA5CAB2D4A7}" type="presParOf" srcId="{F3555292-3C89-4C4F-B4D0-0FA2ACFFACE8}" destId="{0399D8D5-1252-4D85-9101-B99A296595E1}" srcOrd="3" destOrd="0" presId="urn:microsoft.com/office/officeart/2005/8/layout/process3#1"/>
    <dgm:cxn modelId="{D161BC1A-DBA1-4CC7-9FDA-AA0F7B9A3A6D}" type="presParOf" srcId="{0399D8D5-1252-4D85-9101-B99A296595E1}" destId="{BCFE3D79-E4D8-4EBE-AED5-0EB76B28E72B}" srcOrd="0" destOrd="0" presId="urn:microsoft.com/office/officeart/2005/8/layout/process3#1"/>
    <dgm:cxn modelId="{2D9602DF-BBB5-4099-97EA-B59E3634C407}" type="presParOf" srcId="{F3555292-3C89-4C4F-B4D0-0FA2ACFFACE8}" destId="{6724A8C1-637F-4638-A7B5-5DD808170576}" srcOrd="4" destOrd="0" presId="urn:microsoft.com/office/officeart/2005/8/layout/process3#1"/>
    <dgm:cxn modelId="{A2099A24-5363-44A5-B202-3CFBCEC29094}" type="presParOf" srcId="{6724A8C1-637F-4638-A7B5-5DD808170576}" destId="{EC30A750-D082-471F-8BF1-F23E72F32805}" srcOrd="0" destOrd="0" presId="urn:microsoft.com/office/officeart/2005/8/layout/process3#1"/>
    <dgm:cxn modelId="{19E49887-9F71-4685-A6CC-72C1C730EA95}" type="presParOf" srcId="{6724A8C1-637F-4638-A7B5-5DD808170576}" destId="{11B51A25-BC1E-4A01-8D9E-AE2F8BBE02A0}" srcOrd="1" destOrd="0" presId="urn:microsoft.com/office/officeart/2005/8/layout/process3#1"/>
    <dgm:cxn modelId="{7E39DA0F-81C1-4FA0-A11C-4121AAD7CBA8}" type="presParOf" srcId="{6724A8C1-637F-4638-A7B5-5DD808170576}" destId="{A049FDA1-9B71-4C54-9B2E-EB8FFCDFB2F4}" srcOrd="2" destOrd="0" presId="urn:microsoft.com/office/officeart/2005/8/layout/process3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B0135-3D37-42AD-9C7C-5E6A5C184B2C}">
      <dsp:nvSpPr>
        <dsp:cNvPr id="0" name=""/>
        <dsp:cNvSpPr/>
      </dsp:nvSpPr>
      <dsp:spPr bwMode="white">
        <a:xfrm>
          <a:off x="2716" y="40067"/>
          <a:ext cx="1235251" cy="615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>
              <a:latin typeface="PingFang SC Regular" panose="020B0400000000000000" charset="-122"/>
              <a:ea typeface="PingFang SC Regular" panose="020B0400000000000000" charset="-122"/>
            </a:rPr>
            <a:t>RDBMS</a:t>
          </a:r>
        </a:p>
      </dsp:txBody>
      <dsp:txXfrm>
        <a:off x="2716" y="40067"/>
        <a:ext cx="1235251" cy="410569"/>
      </dsp:txXfrm>
    </dsp:sp>
    <dsp:sp modelId="{001A35F5-21FE-42CC-AB17-5CF1D5339814}">
      <dsp:nvSpPr>
        <dsp:cNvPr id="0" name=""/>
        <dsp:cNvSpPr/>
      </dsp:nvSpPr>
      <dsp:spPr bwMode="white">
        <a:xfrm>
          <a:off x="255720" y="450637"/>
          <a:ext cx="1235251" cy="1181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latin typeface="PingFang SC Regular" panose="020B0400000000000000" charset="-122"/>
              <a:ea typeface="PingFang SC Regular" panose="020B0400000000000000" charset="-122"/>
              <a:sym typeface="+mn-ea"/>
            </a:rPr>
            <a:t>SQL</a:t>
          </a:r>
          <a:endParaRPr lang="zh-CN" altLang="en-US" sz="1200" kern="1200" dirty="0">
            <a:latin typeface="PingFang SC Regular" panose="020B0400000000000000" charset="-122"/>
            <a:ea typeface="PingFang SC Regular" panose="020B0400000000000000" charset="-122"/>
          </a:endParaRP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latin typeface="PingFang SC Regular" panose="020B0400000000000000" charset="-122"/>
              <a:ea typeface="PingFang SC Regular" panose="020B0400000000000000" charset="-122"/>
              <a:sym typeface="+mn-ea"/>
            </a:rPr>
            <a:t>ACID</a:t>
          </a:r>
          <a:endParaRPr lang="zh-CN" altLang="en-U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strike="sngStrike" kern="1200" dirty="0">
              <a:sym typeface="+mn-ea"/>
            </a:rPr>
            <a:t>分布式</a:t>
          </a:r>
          <a:endParaRPr lang="zh-CN" altLang="en-US" sz="1200" strike="sngStrike" kern="1200" dirty="0"/>
        </a:p>
      </dsp:txBody>
      <dsp:txXfrm>
        <a:off x="290318" y="485235"/>
        <a:ext cx="1166055" cy="1112054"/>
      </dsp:txXfrm>
    </dsp:sp>
    <dsp:sp modelId="{B6B4705E-C06A-4375-BD9F-C3441DAF21BE}">
      <dsp:nvSpPr>
        <dsp:cNvPr id="0" name=""/>
        <dsp:cNvSpPr/>
      </dsp:nvSpPr>
      <dsp:spPr bwMode="white">
        <a:xfrm>
          <a:off x="1425228" y="91581"/>
          <a:ext cx="396990" cy="307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425228" y="153089"/>
        <a:ext cx="304728" cy="184525"/>
      </dsp:txXfrm>
    </dsp:sp>
    <dsp:sp modelId="{BC9164B6-8CF0-4879-A265-B22456BE4CF2}">
      <dsp:nvSpPr>
        <dsp:cNvPr id="0" name=""/>
        <dsp:cNvSpPr/>
      </dsp:nvSpPr>
      <dsp:spPr bwMode="white">
        <a:xfrm>
          <a:off x="1987007" y="40067"/>
          <a:ext cx="1235251" cy="615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>
              <a:latin typeface="PingFang SC Regular" panose="020B0400000000000000" charset="-122"/>
              <a:ea typeface="PingFang SC Regular" panose="020B0400000000000000" charset="-122"/>
            </a:rPr>
            <a:t>NoSQL</a:t>
          </a:r>
        </a:p>
      </dsp:txBody>
      <dsp:txXfrm>
        <a:off x="1987007" y="40067"/>
        <a:ext cx="1235251" cy="410569"/>
      </dsp:txXfrm>
    </dsp:sp>
    <dsp:sp modelId="{178AD051-CF63-4F1B-9A8E-BC50021CDB7D}">
      <dsp:nvSpPr>
        <dsp:cNvPr id="0" name=""/>
        <dsp:cNvSpPr/>
      </dsp:nvSpPr>
      <dsp:spPr bwMode="white">
        <a:xfrm>
          <a:off x="2240010" y="450637"/>
          <a:ext cx="1235251" cy="1181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strike="sngStrike" kern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SQL</a:t>
          </a:r>
          <a:endParaRPr lang="zh-CN" altLang="en-US" sz="1200" strike="sngStrike" kern="1200" dirty="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BASE</a:t>
          </a:r>
          <a:r>
            <a:rPr lang="zh-CN" altLang="en-US" sz="1200" kern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 </a:t>
          </a:r>
          <a:r>
            <a:rPr lang="en-US" altLang="zh-CN" sz="1200" strike="sngStrike" kern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ACID</a:t>
          </a:r>
          <a:endParaRPr lang="zh-CN" altLang="en-US" sz="1200" strike="sngStrike" kern="1200" dirty="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分布式</a:t>
          </a:r>
          <a:endParaRPr lang="en-US" altLang="zh-CN" sz="1200" kern="120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</dsp:txBody>
      <dsp:txXfrm>
        <a:off x="2274608" y="485235"/>
        <a:ext cx="1166055" cy="1112054"/>
      </dsp:txXfrm>
    </dsp:sp>
    <dsp:sp modelId="{0399D8D5-1252-4D85-9101-B99A296595E1}">
      <dsp:nvSpPr>
        <dsp:cNvPr id="0" name=""/>
        <dsp:cNvSpPr/>
      </dsp:nvSpPr>
      <dsp:spPr bwMode="white">
        <a:xfrm>
          <a:off x="3409518" y="91581"/>
          <a:ext cx="396990" cy="307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3409518" y="153089"/>
        <a:ext cx="304728" cy="184525"/>
      </dsp:txXfrm>
    </dsp:sp>
    <dsp:sp modelId="{11B51A25-BC1E-4A01-8D9E-AE2F8BBE02A0}">
      <dsp:nvSpPr>
        <dsp:cNvPr id="0" name=""/>
        <dsp:cNvSpPr/>
      </dsp:nvSpPr>
      <dsp:spPr bwMode="white">
        <a:xfrm>
          <a:off x="3971298" y="40067"/>
          <a:ext cx="1235251" cy="615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>
              <a:latin typeface="PingFang SC Regular" panose="020B0400000000000000" charset="-122"/>
              <a:ea typeface="PingFang SC Regular" panose="020B0400000000000000" charset="-122"/>
            </a:rPr>
            <a:t>NewSQL</a:t>
          </a:r>
        </a:p>
      </dsp:txBody>
      <dsp:txXfrm>
        <a:off x="3971298" y="40067"/>
        <a:ext cx="1235251" cy="410569"/>
      </dsp:txXfrm>
    </dsp:sp>
    <dsp:sp modelId="{A049FDA1-9B71-4C54-9B2E-EB8FFCDFB2F4}">
      <dsp:nvSpPr>
        <dsp:cNvPr id="0" name=""/>
        <dsp:cNvSpPr/>
      </dsp:nvSpPr>
      <dsp:spPr bwMode="white">
        <a:xfrm>
          <a:off x="4224301" y="450637"/>
          <a:ext cx="1235251" cy="1181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SQL</a:t>
          </a:r>
          <a:endParaRPr lang="zh-CN" altLang="en-US" sz="1200" kern="1200" dirty="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ACID+BASE</a:t>
          </a:r>
          <a:endParaRPr lang="zh-CN" altLang="en-US" sz="1200" kern="1200" dirty="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rPr>
            <a:t>分布式</a:t>
          </a:r>
          <a:endParaRPr lang="zh-CN" altLang="en-US" sz="1200" kern="1200">
            <a:latin typeface="PingFang SC Regular" panose="020B0400000000000000" charset="-122"/>
            <a:ea typeface="PingFang SC Regular" panose="020B0400000000000000" charset="-122"/>
            <a:cs typeface="PingFang SC Regular" panose="020B0400000000000000" charset="-122"/>
          </a:endParaRPr>
        </a:p>
      </dsp:txBody>
      <dsp:txXfrm>
        <a:off x="4258899" y="485235"/>
        <a:ext cx="1166055" cy="1112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#1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29d002b7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29d002b7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55dfef6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d55dfef6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单机 </a:t>
            </a:r>
            <a:r>
              <a:rPr lang="en-US" altLang="zh-CN"/>
              <a:t>-&gt; </a:t>
            </a:r>
            <a:r>
              <a:rPr lang="zh-CN" altLang="en-US"/>
              <a:t>分布式。单一化 </a:t>
            </a:r>
            <a:r>
              <a:rPr lang="en-US" altLang="zh-CN"/>
              <a:t>-&gt; </a:t>
            </a:r>
            <a:r>
              <a:rPr lang="zh-CN" altLang="en-US"/>
              <a:t>多样化。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55dfef6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d55dfef6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碎片化带来的问题：</a:t>
            </a:r>
            <a:r>
              <a:rPr lang="en-US" altLang="zh-CN" dirty="0"/>
              <a:t>1.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55dfef6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d55dfef6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55dfef6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d55dfef6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从产品架构层面来分析 </a:t>
            </a:r>
            <a:r>
              <a:rPr lang="en-US" altLang="zh-CN"/>
              <a:t>DatabasePlus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55dfef6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d55dfef6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55dfef6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d55dfef6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55dfef6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d55dfef6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基于可插拔内核提供了强大的功能扩展能力。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55dfef6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d55dfef6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基于可插拔内核提供了强大的功能扩展能力。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55dfef6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55dfef6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29d002b7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29d002b7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d55dfef6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d55dfef6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29d002b7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29d002b7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29d002b7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29d002b7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55dfef6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55dfef6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d55dfef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d55dfef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55dfef6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55dfef6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55dfef6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55dfef6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55dfef6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55dfef6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55dfef6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55dfef6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可以再增加些内容，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55dfef6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55dfef6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SS </a:t>
            </a:r>
            <a:r>
              <a:rPr lang="zh-CN"/>
              <a:t>社区的理念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55dfef6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55dfef6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全球影响力</a:t>
            </a:r>
            <a:endParaRPr 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43025" y="408300"/>
            <a:ext cx="1584650" cy="15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/>
          <a:srcRect b="55263"/>
          <a:stretch>
            <a:fillRect/>
          </a:stretch>
        </p:blipFill>
        <p:spPr>
          <a:xfrm>
            <a:off x="763200" y="4040376"/>
            <a:ext cx="2465826" cy="1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904575" y="1617963"/>
            <a:ext cx="52620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904575" y="3042400"/>
            <a:ext cx="4827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00503000000020004"/>
              <a:buNone/>
              <a:defRPr sz="14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-2 parts">
  <p:cSld name="CUSTOM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4451125" y="0"/>
            <a:ext cx="4729800" cy="5143500"/>
          </a:xfrm>
          <a:prstGeom prst="rect">
            <a:avLst/>
          </a:prstGeom>
          <a:solidFill>
            <a:srgbClr val="192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432335" y="919575"/>
            <a:ext cx="5460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352975" y="293500"/>
            <a:ext cx="409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1"/>
          </p:nvPr>
        </p:nvSpPr>
        <p:spPr>
          <a:xfrm>
            <a:off x="5048125" y="1132250"/>
            <a:ext cx="33825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 panose="02000503000000020004"/>
              <a:buNone/>
              <a:defRPr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250250" y="1592225"/>
            <a:ext cx="3814500" cy="32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sz="14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3"/>
          </p:nvPr>
        </p:nvSpPr>
        <p:spPr>
          <a:xfrm>
            <a:off x="4908775" y="1770700"/>
            <a:ext cx="3814500" cy="32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sz="14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-3 parts">
  <p:cSld name="CUSTOM_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4"/>
          <p:cNvCxnSpPr/>
          <p:nvPr/>
        </p:nvCxnSpPr>
        <p:spPr>
          <a:xfrm>
            <a:off x="3391525" y="1748200"/>
            <a:ext cx="0" cy="21120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5817675" y="1744350"/>
            <a:ext cx="0" cy="21120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4"/>
          <p:cNvSpPr/>
          <p:nvPr/>
        </p:nvSpPr>
        <p:spPr>
          <a:xfrm>
            <a:off x="432335" y="919575"/>
            <a:ext cx="5460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352975" y="293500"/>
            <a:ext cx="409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布局1">
  <p:cSld name="CUSTOM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352975" y="293500"/>
            <a:ext cx="4680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/>
          <p:nvPr/>
        </p:nvSpPr>
        <p:spPr>
          <a:xfrm rot="10800000">
            <a:off x="4052828" y="463705"/>
            <a:ext cx="4319400" cy="4319400"/>
          </a:xfrm>
          <a:prstGeom prst="teardrop">
            <a:avLst>
              <a:gd name="adj" fmla="val 100000"/>
            </a:avLst>
          </a:prstGeom>
          <a:solidFill>
            <a:srgbClr val="192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983200" y="3426550"/>
            <a:ext cx="1995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2"/>
          </p:nvPr>
        </p:nvSpPr>
        <p:spPr>
          <a:xfrm>
            <a:off x="975875" y="3765750"/>
            <a:ext cx="20088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Helvetica Neue" panose="02000503000000020004"/>
              <a:buNone/>
              <a:defRPr sz="13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4667975" y="1570200"/>
            <a:ext cx="3089100" cy="25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 panose="02000503000000020004"/>
              <a:buNone/>
              <a:defRPr sz="14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5561725" y="249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500" b="1">
                <a:solidFill>
                  <a:schemeClr val="lt1"/>
                </a:solidFill>
                <a:latin typeface="Oxygen" panose="02000503000000000000"/>
                <a:ea typeface="Oxygen" panose="02000503000000000000"/>
                <a:cs typeface="Oxygen" panose="02000503000000000000"/>
                <a:sym typeface="Oxygen" panose="02000503000000000000"/>
              </a:rPr>
              <a:t>”</a:t>
            </a:r>
            <a:endParaRPr sz="15500" b="1">
              <a:solidFill>
                <a:schemeClr val="lt1"/>
              </a:solidFill>
              <a:latin typeface="Oxygen" panose="02000503000000000000"/>
              <a:ea typeface="Oxygen" panose="02000503000000000000"/>
              <a:cs typeface="Oxygen" panose="02000503000000000000"/>
              <a:sym typeface="Oxygen" panose="02000503000000000000"/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通用样式">
  <p:cSld name="TITLE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3908800" y="486825"/>
            <a:ext cx="1376100" cy="1376100"/>
          </a:xfrm>
          <a:prstGeom prst="rect">
            <a:avLst/>
          </a:prstGeom>
          <a:solidFill>
            <a:srgbClr val="192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4217850" y="795875"/>
            <a:ext cx="1920600" cy="1658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572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6347050" y="795875"/>
            <a:ext cx="1920600" cy="1658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572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4217850" y="2610984"/>
            <a:ext cx="1920600" cy="1658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572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7227900" y="3227400"/>
            <a:ext cx="1376100" cy="1376100"/>
          </a:xfrm>
          <a:prstGeom prst="rect">
            <a:avLst/>
          </a:prstGeom>
          <a:solidFill>
            <a:srgbClr val="192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6347050" y="2610984"/>
            <a:ext cx="1920600" cy="1658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572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28"/>
          <p:cNvCxnSpPr/>
          <p:nvPr/>
        </p:nvCxnSpPr>
        <p:spPr>
          <a:xfrm>
            <a:off x="4416525" y="1637350"/>
            <a:ext cx="1486500" cy="0"/>
          </a:xfrm>
          <a:prstGeom prst="straightConnector1">
            <a:avLst/>
          </a:prstGeom>
          <a:noFill/>
          <a:ln w="9525" cap="flat" cmpd="sng">
            <a:solidFill>
              <a:srgbClr val="172D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8"/>
          <p:cNvCxnSpPr/>
          <p:nvPr/>
        </p:nvCxnSpPr>
        <p:spPr>
          <a:xfrm>
            <a:off x="4416525" y="3482175"/>
            <a:ext cx="1486500" cy="0"/>
          </a:xfrm>
          <a:prstGeom prst="straightConnector1">
            <a:avLst/>
          </a:prstGeom>
          <a:noFill/>
          <a:ln w="9525" cap="flat" cmpd="sng">
            <a:solidFill>
              <a:srgbClr val="172D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8"/>
          <p:cNvCxnSpPr/>
          <p:nvPr/>
        </p:nvCxnSpPr>
        <p:spPr>
          <a:xfrm>
            <a:off x="6551025" y="1637350"/>
            <a:ext cx="1486500" cy="0"/>
          </a:xfrm>
          <a:prstGeom prst="straightConnector1">
            <a:avLst/>
          </a:prstGeom>
          <a:noFill/>
          <a:ln w="9525" cap="flat" cmpd="sng">
            <a:solidFill>
              <a:srgbClr val="172D7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8"/>
          <p:cNvCxnSpPr/>
          <p:nvPr/>
        </p:nvCxnSpPr>
        <p:spPr>
          <a:xfrm>
            <a:off x="6551025" y="3482175"/>
            <a:ext cx="1486500" cy="0"/>
          </a:xfrm>
          <a:prstGeom prst="straightConnector1">
            <a:avLst/>
          </a:prstGeom>
          <a:noFill/>
          <a:ln w="9525" cap="flat" cmpd="sng">
            <a:solidFill>
              <a:srgbClr val="172D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28"/>
          <p:cNvSpPr/>
          <p:nvPr/>
        </p:nvSpPr>
        <p:spPr>
          <a:xfrm>
            <a:off x="628375" y="2048150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584350" y="1416000"/>
            <a:ext cx="2981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1"/>
          </p:nvPr>
        </p:nvSpPr>
        <p:spPr>
          <a:xfrm>
            <a:off x="550300" y="2327375"/>
            <a:ext cx="2898300" cy="15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2"/>
          </p:nvPr>
        </p:nvSpPr>
        <p:spPr>
          <a:xfrm>
            <a:off x="4304975" y="1703638"/>
            <a:ext cx="1650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3"/>
          </p:nvPr>
        </p:nvSpPr>
        <p:spPr>
          <a:xfrm>
            <a:off x="6432150" y="1703638"/>
            <a:ext cx="1650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4"/>
          </p:nvPr>
        </p:nvSpPr>
        <p:spPr>
          <a:xfrm>
            <a:off x="4304975" y="3537988"/>
            <a:ext cx="1650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5"/>
          </p:nvPr>
        </p:nvSpPr>
        <p:spPr>
          <a:xfrm>
            <a:off x="6432150" y="3537988"/>
            <a:ext cx="1650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img">
  <p:cSld name="CUSTOM_5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2"/>
          <a:srcRect r="1400"/>
          <a:stretch>
            <a:fillRect/>
          </a:stretch>
        </p:blipFill>
        <p:spPr>
          <a:xfrm>
            <a:off x="0" y="0"/>
            <a:ext cx="38035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/>
          <p:nvPr/>
        </p:nvSpPr>
        <p:spPr>
          <a:xfrm>
            <a:off x="4486525" y="157042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4391325" y="944350"/>
            <a:ext cx="4680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4447525" y="2010650"/>
            <a:ext cx="40650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sz="14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2"/>
          </p:nvPr>
        </p:nvSpPr>
        <p:spPr>
          <a:xfrm>
            <a:off x="4447525" y="2766400"/>
            <a:ext cx="4065000" cy="14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sz="14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elvetica Neue" panose="02000503000000020004"/>
              <a:buNone/>
              <a:defRPr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-4 parts">
  <p:cSld name="CUSTOM_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/>
        </p:nvSpPr>
        <p:spPr>
          <a:xfrm>
            <a:off x="942788" y="1446025"/>
            <a:ext cx="105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3351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01</a:t>
            </a:r>
            <a:endParaRPr sz="4000" b="1">
              <a:solidFill>
                <a:srgbClr val="3351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432335" y="919575"/>
            <a:ext cx="5460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52975" y="293500"/>
            <a:ext cx="409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"/>
          </p:nvPr>
        </p:nvSpPr>
        <p:spPr>
          <a:xfrm>
            <a:off x="1731650" y="1563325"/>
            <a:ext cx="30084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2"/>
          </p:nvPr>
        </p:nvSpPr>
        <p:spPr>
          <a:xfrm>
            <a:off x="1731650" y="1981100"/>
            <a:ext cx="22701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5142263" y="1446025"/>
            <a:ext cx="105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3351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03</a:t>
            </a:r>
            <a:endParaRPr sz="4000" b="1">
              <a:solidFill>
                <a:srgbClr val="3351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3"/>
          </p:nvPr>
        </p:nvSpPr>
        <p:spPr>
          <a:xfrm>
            <a:off x="5931125" y="1563325"/>
            <a:ext cx="2837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4"/>
          </p:nvPr>
        </p:nvSpPr>
        <p:spPr>
          <a:xfrm>
            <a:off x="5931125" y="1981100"/>
            <a:ext cx="22701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942788" y="3154200"/>
            <a:ext cx="105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3351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02</a:t>
            </a:r>
            <a:endParaRPr sz="4000" b="1">
              <a:solidFill>
                <a:srgbClr val="3351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5"/>
          </p:nvPr>
        </p:nvSpPr>
        <p:spPr>
          <a:xfrm>
            <a:off x="1731650" y="3271500"/>
            <a:ext cx="30084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6"/>
          </p:nvPr>
        </p:nvSpPr>
        <p:spPr>
          <a:xfrm>
            <a:off x="1731650" y="3689275"/>
            <a:ext cx="22701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5142263" y="3154200"/>
            <a:ext cx="1052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rgbClr val="3351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04</a:t>
            </a:r>
            <a:endParaRPr sz="4000" b="1">
              <a:solidFill>
                <a:srgbClr val="3351FF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7"/>
          </p:nvPr>
        </p:nvSpPr>
        <p:spPr>
          <a:xfrm>
            <a:off x="5931125" y="3271500"/>
            <a:ext cx="2837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8"/>
          </p:nvPr>
        </p:nvSpPr>
        <p:spPr>
          <a:xfrm>
            <a:off x="5931125" y="3689275"/>
            <a:ext cx="22701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通用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  <p:sp>
        <p:nvSpPr>
          <p:cNvPr id="61" name="Google Shape;61;p15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44850" y="1148175"/>
            <a:ext cx="4393775" cy="36614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32200" y="293175"/>
            <a:ext cx="4807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56000" y="1336275"/>
            <a:ext cx="4321200" cy="3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Helvetica Neue" panose="02000503000000020004"/>
              <a:buChar char="●"/>
              <a:defRPr sz="1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00503000000020004"/>
              <a:buChar char="○"/>
              <a:defRPr sz="1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00503000000020004"/>
              <a:buChar char="■"/>
              <a:defRPr sz="1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00503000000020004"/>
              <a:buChar char="●"/>
              <a:defRPr sz="1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00503000000020004"/>
              <a:buChar char="○"/>
              <a:defRPr sz="1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00503000000020004"/>
              <a:buChar char="■"/>
              <a:defRPr sz="1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00503000000020004"/>
              <a:buChar char="●"/>
              <a:defRPr sz="1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Helvetica Neue" panose="02000503000000020004"/>
              <a:buChar char="○"/>
              <a:defRPr sz="1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Helvetica Neue" panose="02000503000000020004"/>
              <a:buChar char="■"/>
              <a:defRPr sz="1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page（dark）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  <p:sp>
        <p:nvSpPr>
          <p:cNvPr id="67" name="Google Shape;67;p16"/>
          <p:cNvSpPr/>
          <p:nvPr/>
        </p:nvSpPr>
        <p:spPr>
          <a:xfrm>
            <a:off x="-650" y="-3625"/>
            <a:ext cx="9144000" cy="5209500"/>
          </a:xfrm>
          <a:prstGeom prst="rect">
            <a:avLst/>
          </a:prstGeom>
          <a:solidFill>
            <a:srgbClr val="192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6"/>
          <p:cNvSpPr txBox="1"/>
          <p:nvPr/>
        </p:nvSpPr>
        <p:spPr>
          <a:xfrm>
            <a:off x="1879375" y="3104795"/>
            <a:ext cx="4985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/>
          <a:srcRect b="50917"/>
          <a:stretch>
            <a:fillRect/>
          </a:stretch>
        </p:blipFill>
        <p:spPr>
          <a:xfrm>
            <a:off x="607175" y="3995601"/>
            <a:ext cx="2465826" cy="12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51275" y="376975"/>
            <a:ext cx="1584650" cy="19535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889225" y="1617963"/>
            <a:ext cx="52620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1889225" y="3042400"/>
            <a:ext cx="48279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 panose="02000503000000020004"/>
              <a:buNone/>
              <a:defRPr sz="140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TITLE_AND_BOD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  <p:sp>
        <p:nvSpPr>
          <p:cNvPr id="75" name="Google Shape;75;p17"/>
          <p:cNvSpPr/>
          <p:nvPr/>
        </p:nvSpPr>
        <p:spPr>
          <a:xfrm>
            <a:off x="-650" y="-3625"/>
            <a:ext cx="9144000" cy="5209500"/>
          </a:xfrm>
          <a:prstGeom prst="rect">
            <a:avLst/>
          </a:prstGeom>
          <a:solidFill>
            <a:srgbClr val="192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1879375" y="3104795"/>
            <a:ext cx="4985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2"/>
          <a:srcRect b="50917"/>
          <a:stretch>
            <a:fillRect/>
          </a:stretch>
        </p:blipFill>
        <p:spPr>
          <a:xfrm>
            <a:off x="607175" y="3995601"/>
            <a:ext cx="2465826" cy="12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51275" y="376975"/>
            <a:ext cx="1584650" cy="19535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1889225" y="2181400"/>
            <a:ext cx="5602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00503000000020004"/>
              <a:buNone/>
              <a:defRPr sz="40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.01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8"/>
          <p:cNvCxnSpPr>
            <a:stCxn id="82" idx="4"/>
          </p:cNvCxnSpPr>
          <p:nvPr/>
        </p:nvCxnSpPr>
        <p:spPr>
          <a:xfrm>
            <a:off x="1180525" y="971275"/>
            <a:ext cx="0" cy="3467100"/>
          </a:xfrm>
          <a:prstGeom prst="straightConnector1">
            <a:avLst/>
          </a:prstGeom>
          <a:noFill/>
          <a:ln w="19050" cap="flat" cmpd="sng">
            <a:solidFill>
              <a:srgbClr val="172D7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" name="Google Shape;83;p18"/>
          <p:cNvGrpSpPr/>
          <p:nvPr/>
        </p:nvGrpSpPr>
        <p:grpSpPr>
          <a:xfrm>
            <a:off x="1065775" y="741775"/>
            <a:ext cx="229500" cy="229500"/>
            <a:chOff x="1294375" y="817975"/>
            <a:chExt cx="229500" cy="229500"/>
          </a:xfrm>
        </p:grpSpPr>
        <p:sp>
          <p:nvSpPr>
            <p:cNvPr id="82" name="Google Shape;82;p18"/>
            <p:cNvSpPr/>
            <p:nvPr/>
          </p:nvSpPr>
          <p:spPr>
            <a:xfrm>
              <a:off x="1294375" y="817975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1344325" y="867950"/>
              <a:ext cx="129600" cy="129600"/>
            </a:xfrm>
            <a:prstGeom prst="ellipse">
              <a:avLst/>
            </a:prstGeom>
            <a:solidFill>
              <a:srgbClr val="172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8"/>
          <p:cNvSpPr/>
          <p:nvPr/>
        </p:nvSpPr>
        <p:spPr>
          <a:xfrm>
            <a:off x="1065775" y="1561288"/>
            <a:ext cx="229500" cy="2295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172D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1115725" y="1611263"/>
            <a:ext cx="129600" cy="129600"/>
          </a:xfrm>
          <a:prstGeom prst="ellipse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1065775" y="2380800"/>
            <a:ext cx="229500" cy="229500"/>
            <a:chOff x="1294375" y="1654700"/>
            <a:chExt cx="229500" cy="229500"/>
          </a:xfrm>
        </p:grpSpPr>
        <p:sp>
          <p:nvSpPr>
            <p:cNvPr id="88" name="Google Shape;88;p18"/>
            <p:cNvSpPr/>
            <p:nvPr/>
          </p:nvSpPr>
          <p:spPr>
            <a:xfrm>
              <a:off x="1294375" y="1654700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1344325" y="1704675"/>
              <a:ext cx="129600" cy="129600"/>
            </a:xfrm>
            <a:prstGeom prst="ellipse">
              <a:avLst/>
            </a:prstGeom>
            <a:solidFill>
              <a:srgbClr val="172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18"/>
          <p:cNvGrpSpPr/>
          <p:nvPr/>
        </p:nvGrpSpPr>
        <p:grpSpPr>
          <a:xfrm>
            <a:off x="1065775" y="3200313"/>
            <a:ext cx="229500" cy="229500"/>
            <a:chOff x="1294375" y="1654700"/>
            <a:chExt cx="229500" cy="229500"/>
          </a:xfrm>
        </p:grpSpPr>
        <p:sp>
          <p:nvSpPr>
            <p:cNvPr id="91" name="Google Shape;91;p18"/>
            <p:cNvSpPr/>
            <p:nvPr/>
          </p:nvSpPr>
          <p:spPr>
            <a:xfrm>
              <a:off x="1294375" y="1654700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1344325" y="1704675"/>
              <a:ext cx="129600" cy="129600"/>
            </a:xfrm>
            <a:prstGeom prst="ellipse">
              <a:avLst/>
            </a:prstGeom>
            <a:solidFill>
              <a:srgbClr val="172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18"/>
          <p:cNvGrpSpPr/>
          <p:nvPr/>
        </p:nvGrpSpPr>
        <p:grpSpPr>
          <a:xfrm>
            <a:off x="1065775" y="4019825"/>
            <a:ext cx="229500" cy="229500"/>
            <a:chOff x="1294375" y="1654700"/>
            <a:chExt cx="229500" cy="229500"/>
          </a:xfrm>
        </p:grpSpPr>
        <p:sp>
          <p:nvSpPr>
            <p:cNvPr id="94" name="Google Shape;94;p18"/>
            <p:cNvSpPr/>
            <p:nvPr/>
          </p:nvSpPr>
          <p:spPr>
            <a:xfrm>
              <a:off x="1294375" y="1654700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1344325" y="1704675"/>
              <a:ext cx="129600" cy="129600"/>
            </a:xfrm>
            <a:prstGeom prst="ellipse">
              <a:avLst/>
            </a:prstGeom>
            <a:solidFill>
              <a:srgbClr val="172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8"/>
          <p:cNvSpPr/>
          <p:nvPr/>
        </p:nvSpPr>
        <p:spPr>
          <a:xfrm>
            <a:off x="5201675" y="2238550"/>
            <a:ext cx="654900" cy="1296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1590825" y="665575"/>
            <a:ext cx="23553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1590825" y="906725"/>
            <a:ext cx="26547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5165500" y="837400"/>
            <a:ext cx="33531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Helvetica Neue" panose="02000503000000020004"/>
              <a:buNone/>
              <a:defRPr sz="36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5128825" y="2580000"/>
            <a:ext cx="3206400" cy="18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1590825" y="1477775"/>
            <a:ext cx="23553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1590825" y="1718925"/>
            <a:ext cx="26547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1590825" y="2266313"/>
            <a:ext cx="23553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7"/>
          </p:nvPr>
        </p:nvSpPr>
        <p:spPr>
          <a:xfrm>
            <a:off x="1590825" y="2507463"/>
            <a:ext cx="26547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8"/>
          </p:nvPr>
        </p:nvSpPr>
        <p:spPr>
          <a:xfrm>
            <a:off x="1590825" y="3098925"/>
            <a:ext cx="23553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9"/>
          </p:nvPr>
        </p:nvSpPr>
        <p:spPr>
          <a:xfrm>
            <a:off x="1590825" y="3340075"/>
            <a:ext cx="26547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3"/>
          </p:nvPr>
        </p:nvSpPr>
        <p:spPr>
          <a:xfrm>
            <a:off x="1590825" y="3931525"/>
            <a:ext cx="23553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 panose="02000503000000020004"/>
              <a:buNone/>
              <a:defRPr sz="1200" b="1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4"/>
          </p:nvPr>
        </p:nvSpPr>
        <p:spPr>
          <a:xfrm>
            <a:off x="1590825" y="4172675"/>
            <a:ext cx="26547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Helvetica Neue" panose="02000503000000020004"/>
              <a:buNone/>
              <a:def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.02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  <p:cxnSp>
        <p:nvCxnSpPr>
          <p:cNvPr id="111" name="Google Shape;111;p19"/>
          <p:cNvCxnSpPr>
            <a:stCxn id="112" idx="4"/>
          </p:cNvCxnSpPr>
          <p:nvPr/>
        </p:nvCxnSpPr>
        <p:spPr>
          <a:xfrm>
            <a:off x="845700" y="2038700"/>
            <a:ext cx="7596300" cy="0"/>
          </a:xfrm>
          <a:prstGeom prst="straightConnector1">
            <a:avLst/>
          </a:prstGeom>
          <a:noFill/>
          <a:ln w="19050" cap="flat" cmpd="sng">
            <a:solidFill>
              <a:srgbClr val="172D7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" name="Google Shape;113;p19"/>
          <p:cNvGrpSpPr/>
          <p:nvPr/>
        </p:nvGrpSpPr>
        <p:grpSpPr>
          <a:xfrm rot="-5400000">
            <a:off x="616200" y="1923950"/>
            <a:ext cx="229500" cy="229500"/>
            <a:chOff x="1294375" y="817975"/>
            <a:chExt cx="229500" cy="229500"/>
          </a:xfrm>
        </p:grpSpPr>
        <p:sp>
          <p:nvSpPr>
            <p:cNvPr id="112" name="Google Shape;112;p19"/>
            <p:cNvSpPr/>
            <p:nvPr/>
          </p:nvSpPr>
          <p:spPr>
            <a:xfrm>
              <a:off x="1294375" y="817975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1344325" y="867950"/>
              <a:ext cx="129600" cy="129600"/>
            </a:xfrm>
            <a:prstGeom prst="ellipse">
              <a:avLst/>
            </a:prstGeom>
            <a:solidFill>
              <a:srgbClr val="172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9"/>
          <p:cNvGrpSpPr/>
          <p:nvPr/>
        </p:nvGrpSpPr>
        <p:grpSpPr>
          <a:xfrm>
            <a:off x="2017530" y="1923950"/>
            <a:ext cx="229500" cy="229500"/>
            <a:chOff x="1359513" y="2188350"/>
            <a:chExt cx="229500" cy="229500"/>
          </a:xfrm>
        </p:grpSpPr>
        <p:sp>
          <p:nvSpPr>
            <p:cNvPr id="116" name="Google Shape;116;p19"/>
            <p:cNvSpPr/>
            <p:nvPr/>
          </p:nvSpPr>
          <p:spPr>
            <a:xfrm rot="-5400000">
              <a:off x="1359513" y="2188350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 rot="-5400000">
              <a:off x="1409488" y="2238300"/>
              <a:ext cx="129600" cy="129600"/>
            </a:xfrm>
            <a:prstGeom prst="ellipse">
              <a:avLst/>
            </a:prstGeom>
            <a:solidFill>
              <a:srgbClr val="335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9"/>
          <p:cNvGrpSpPr/>
          <p:nvPr/>
        </p:nvGrpSpPr>
        <p:grpSpPr>
          <a:xfrm rot="-5400000">
            <a:off x="3418860" y="1923950"/>
            <a:ext cx="229500" cy="229500"/>
            <a:chOff x="1294375" y="1654700"/>
            <a:chExt cx="229500" cy="229500"/>
          </a:xfrm>
        </p:grpSpPr>
        <p:sp>
          <p:nvSpPr>
            <p:cNvPr id="119" name="Google Shape;119;p19"/>
            <p:cNvSpPr/>
            <p:nvPr/>
          </p:nvSpPr>
          <p:spPr>
            <a:xfrm>
              <a:off x="1294375" y="1654700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344325" y="1704675"/>
              <a:ext cx="129600" cy="129600"/>
            </a:xfrm>
            <a:prstGeom prst="ellipse">
              <a:avLst/>
            </a:prstGeom>
            <a:solidFill>
              <a:srgbClr val="172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9"/>
          <p:cNvGrpSpPr/>
          <p:nvPr/>
        </p:nvGrpSpPr>
        <p:grpSpPr>
          <a:xfrm rot="-5400000">
            <a:off x="4820190" y="1923950"/>
            <a:ext cx="229500" cy="229500"/>
            <a:chOff x="1294375" y="1654700"/>
            <a:chExt cx="229500" cy="229500"/>
          </a:xfrm>
        </p:grpSpPr>
        <p:sp>
          <p:nvSpPr>
            <p:cNvPr id="122" name="Google Shape;122;p19"/>
            <p:cNvSpPr/>
            <p:nvPr/>
          </p:nvSpPr>
          <p:spPr>
            <a:xfrm>
              <a:off x="1294375" y="1654700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1344325" y="1704675"/>
              <a:ext cx="129600" cy="129600"/>
            </a:xfrm>
            <a:prstGeom prst="ellipse">
              <a:avLst/>
            </a:prstGeom>
            <a:solidFill>
              <a:srgbClr val="172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9"/>
          <p:cNvGrpSpPr/>
          <p:nvPr/>
        </p:nvGrpSpPr>
        <p:grpSpPr>
          <a:xfrm rot="-5400000">
            <a:off x="6221520" y="1923950"/>
            <a:ext cx="229500" cy="229500"/>
            <a:chOff x="1294375" y="1654700"/>
            <a:chExt cx="229500" cy="229500"/>
          </a:xfrm>
        </p:grpSpPr>
        <p:sp>
          <p:nvSpPr>
            <p:cNvPr id="125" name="Google Shape;125;p19"/>
            <p:cNvSpPr/>
            <p:nvPr/>
          </p:nvSpPr>
          <p:spPr>
            <a:xfrm>
              <a:off x="1294375" y="1654700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1344325" y="1704675"/>
              <a:ext cx="129600" cy="129600"/>
            </a:xfrm>
            <a:prstGeom prst="ellipse">
              <a:avLst/>
            </a:prstGeom>
            <a:solidFill>
              <a:srgbClr val="172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9"/>
          <p:cNvGrpSpPr/>
          <p:nvPr/>
        </p:nvGrpSpPr>
        <p:grpSpPr>
          <a:xfrm rot="-5400000">
            <a:off x="7622850" y="1923950"/>
            <a:ext cx="229500" cy="229500"/>
            <a:chOff x="1294375" y="1654700"/>
            <a:chExt cx="229500" cy="229500"/>
          </a:xfrm>
        </p:grpSpPr>
        <p:sp>
          <p:nvSpPr>
            <p:cNvPr id="128" name="Google Shape;128;p19"/>
            <p:cNvSpPr/>
            <p:nvPr/>
          </p:nvSpPr>
          <p:spPr>
            <a:xfrm>
              <a:off x="1294375" y="1654700"/>
              <a:ext cx="229500" cy="229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72D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344325" y="1704675"/>
              <a:ext cx="129600" cy="129600"/>
            </a:xfrm>
            <a:prstGeom prst="ellipse">
              <a:avLst/>
            </a:prstGeom>
            <a:solidFill>
              <a:srgbClr val="172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9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52975" y="293500"/>
            <a:ext cx="4916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 idx="2"/>
          </p:nvPr>
        </p:nvSpPr>
        <p:spPr>
          <a:xfrm>
            <a:off x="527950" y="2318625"/>
            <a:ext cx="1166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 sz="14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>
            <a:off x="527950" y="3072775"/>
            <a:ext cx="11664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 panose="02000503000000020004"/>
              <a:buNone/>
              <a:defRPr sz="105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3"/>
          </p:nvPr>
        </p:nvSpPr>
        <p:spPr>
          <a:xfrm>
            <a:off x="1929275" y="2318625"/>
            <a:ext cx="1166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 sz="14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4"/>
          </p:nvPr>
        </p:nvSpPr>
        <p:spPr>
          <a:xfrm>
            <a:off x="1929275" y="3072775"/>
            <a:ext cx="11664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 panose="02000503000000020004"/>
              <a:buNone/>
              <a:defRPr sz="105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5"/>
          </p:nvPr>
        </p:nvSpPr>
        <p:spPr>
          <a:xfrm>
            <a:off x="3330600" y="2318625"/>
            <a:ext cx="1166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 sz="14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6"/>
          </p:nvPr>
        </p:nvSpPr>
        <p:spPr>
          <a:xfrm>
            <a:off x="3330600" y="3072775"/>
            <a:ext cx="11664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 panose="02000503000000020004"/>
              <a:buNone/>
              <a:defRPr sz="105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7"/>
          </p:nvPr>
        </p:nvSpPr>
        <p:spPr>
          <a:xfrm>
            <a:off x="4731950" y="2318625"/>
            <a:ext cx="1166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 sz="14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8"/>
          </p:nvPr>
        </p:nvSpPr>
        <p:spPr>
          <a:xfrm>
            <a:off x="4731950" y="3072775"/>
            <a:ext cx="11664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 panose="02000503000000020004"/>
              <a:buNone/>
              <a:defRPr sz="105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9"/>
          </p:nvPr>
        </p:nvSpPr>
        <p:spPr>
          <a:xfrm>
            <a:off x="6133300" y="2318625"/>
            <a:ext cx="1166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 sz="14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3"/>
          </p:nvPr>
        </p:nvSpPr>
        <p:spPr>
          <a:xfrm>
            <a:off x="6133300" y="3072775"/>
            <a:ext cx="11664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 panose="02000503000000020004"/>
              <a:buNone/>
              <a:defRPr sz="105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14"/>
          </p:nvPr>
        </p:nvSpPr>
        <p:spPr>
          <a:xfrm>
            <a:off x="7534650" y="2318625"/>
            <a:ext cx="1166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 panose="02000503000000020004"/>
              <a:buNone/>
              <a:defRPr sz="14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15"/>
          </p:nvPr>
        </p:nvSpPr>
        <p:spPr>
          <a:xfrm>
            <a:off x="7534650" y="3072775"/>
            <a:ext cx="11664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 panose="02000503000000020004"/>
              <a:buNone/>
              <a:defRPr sz="105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form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1152475" y="1556400"/>
            <a:ext cx="1927800" cy="1390800"/>
          </a:xfrm>
          <a:prstGeom prst="rect">
            <a:avLst/>
          </a:prstGeom>
          <a:noFill/>
          <a:ln w="19050" cap="flat" cmpd="sng">
            <a:solidFill>
              <a:srgbClr val="172D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145125" y="1556400"/>
            <a:ext cx="1935300" cy="419400"/>
          </a:xfrm>
          <a:prstGeom prst="rect">
            <a:avLst/>
          </a:prstGeom>
          <a:solidFill>
            <a:srgbClr val="172D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352975" y="293500"/>
            <a:ext cx="4916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 idx="2"/>
          </p:nvPr>
        </p:nvSpPr>
        <p:spPr>
          <a:xfrm>
            <a:off x="1152475" y="1556400"/>
            <a:ext cx="1927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1254175" y="2063675"/>
            <a:ext cx="17244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3607950" y="1556400"/>
            <a:ext cx="1927800" cy="1390800"/>
          </a:xfrm>
          <a:prstGeom prst="rect">
            <a:avLst/>
          </a:prstGeom>
          <a:noFill/>
          <a:ln w="19050" cap="flat" cmpd="sng">
            <a:solidFill>
              <a:srgbClr val="172D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3600600" y="1556400"/>
            <a:ext cx="1935300" cy="419400"/>
          </a:xfrm>
          <a:prstGeom prst="rect">
            <a:avLst/>
          </a:prstGeom>
          <a:solidFill>
            <a:srgbClr val="172D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3"/>
          </p:nvPr>
        </p:nvSpPr>
        <p:spPr>
          <a:xfrm>
            <a:off x="3607950" y="1556400"/>
            <a:ext cx="1927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4"/>
          </p:nvPr>
        </p:nvSpPr>
        <p:spPr>
          <a:xfrm>
            <a:off x="3709650" y="2063675"/>
            <a:ext cx="17244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063575" y="1556400"/>
            <a:ext cx="1927800" cy="1390800"/>
          </a:xfrm>
          <a:prstGeom prst="rect">
            <a:avLst/>
          </a:prstGeom>
          <a:noFill/>
          <a:ln w="19050" cap="flat" cmpd="sng">
            <a:solidFill>
              <a:srgbClr val="172D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6056225" y="1556400"/>
            <a:ext cx="1935300" cy="419400"/>
          </a:xfrm>
          <a:prstGeom prst="rect">
            <a:avLst/>
          </a:prstGeom>
          <a:solidFill>
            <a:srgbClr val="172D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5"/>
          </p:nvPr>
        </p:nvSpPr>
        <p:spPr>
          <a:xfrm>
            <a:off x="6063575" y="1556400"/>
            <a:ext cx="1927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6"/>
          </p:nvPr>
        </p:nvSpPr>
        <p:spPr>
          <a:xfrm>
            <a:off x="6165275" y="2063675"/>
            <a:ext cx="17244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1152475" y="3324700"/>
            <a:ext cx="1927800" cy="1390800"/>
          </a:xfrm>
          <a:prstGeom prst="rect">
            <a:avLst/>
          </a:prstGeom>
          <a:noFill/>
          <a:ln w="19050" cap="flat" cmpd="sng">
            <a:solidFill>
              <a:srgbClr val="172D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1145125" y="3324700"/>
            <a:ext cx="1935300" cy="419400"/>
          </a:xfrm>
          <a:prstGeom prst="rect">
            <a:avLst/>
          </a:prstGeom>
          <a:solidFill>
            <a:srgbClr val="172D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 idx="7"/>
          </p:nvPr>
        </p:nvSpPr>
        <p:spPr>
          <a:xfrm>
            <a:off x="1152475" y="3324700"/>
            <a:ext cx="1927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8"/>
          </p:nvPr>
        </p:nvSpPr>
        <p:spPr>
          <a:xfrm>
            <a:off x="1254175" y="3831975"/>
            <a:ext cx="17244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3607950" y="3324700"/>
            <a:ext cx="1927800" cy="1390800"/>
          </a:xfrm>
          <a:prstGeom prst="rect">
            <a:avLst/>
          </a:prstGeom>
          <a:noFill/>
          <a:ln w="19050" cap="flat" cmpd="sng">
            <a:solidFill>
              <a:srgbClr val="172D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3600600" y="3324700"/>
            <a:ext cx="1935300" cy="419400"/>
          </a:xfrm>
          <a:prstGeom prst="rect">
            <a:avLst/>
          </a:prstGeom>
          <a:solidFill>
            <a:srgbClr val="172D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 idx="9"/>
          </p:nvPr>
        </p:nvSpPr>
        <p:spPr>
          <a:xfrm>
            <a:off x="3607950" y="3324700"/>
            <a:ext cx="1927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3"/>
          </p:nvPr>
        </p:nvSpPr>
        <p:spPr>
          <a:xfrm>
            <a:off x="3709650" y="3831975"/>
            <a:ext cx="17244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6063425" y="3324700"/>
            <a:ext cx="1927800" cy="1390800"/>
          </a:xfrm>
          <a:prstGeom prst="rect">
            <a:avLst/>
          </a:prstGeom>
          <a:noFill/>
          <a:ln w="19050" cap="flat" cmpd="sng">
            <a:solidFill>
              <a:srgbClr val="172D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6056075" y="3324700"/>
            <a:ext cx="1935300" cy="419400"/>
          </a:xfrm>
          <a:prstGeom prst="rect">
            <a:avLst/>
          </a:prstGeom>
          <a:solidFill>
            <a:srgbClr val="172D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title" idx="14"/>
          </p:nvPr>
        </p:nvSpPr>
        <p:spPr>
          <a:xfrm>
            <a:off x="6063425" y="3324700"/>
            <a:ext cx="1927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 panose="02000503000000020004"/>
              <a:buNone/>
              <a:defRPr sz="1600" b="1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15"/>
          </p:nvPr>
        </p:nvSpPr>
        <p:spPr>
          <a:xfrm>
            <a:off x="6165125" y="3831975"/>
            <a:ext cx="17244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 panose="02000503000000020004"/>
              <a:buNone/>
              <a:defRPr sz="1000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f clients">
  <p:cSld name="BIG_NUMB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1"/>
          <p:cNvCxnSpPr/>
          <p:nvPr/>
        </p:nvCxnSpPr>
        <p:spPr>
          <a:xfrm>
            <a:off x="933825" y="2152425"/>
            <a:ext cx="728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1"/>
          <p:cNvCxnSpPr/>
          <p:nvPr/>
        </p:nvCxnSpPr>
        <p:spPr>
          <a:xfrm>
            <a:off x="2685125" y="1423950"/>
            <a:ext cx="0" cy="14571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4581475" y="1423875"/>
            <a:ext cx="0" cy="14571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1"/>
          <p:cNvCxnSpPr/>
          <p:nvPr/>
        </p:nvCxnSpPr>
        <p:spPr>
          <a:xfrm>
            <a:off x="6463100" y="1423875"/>
            <a:ext cx="0" cy="14571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/>
          <p:nvPr/>
        </p:nvSpPr>
        <p:spPr>
          <a:xfrm>
            <a:off x="926625" y="3388625"/>
            <a:ext cx="7284900" cy="1140600"/>
          </a:xfrm>
          <a:prstGeom prst="rect">
            <a:avLst/>
          </a:prstGeom>
          <a:solidFill>
            <a:srgbClr val="1929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942800" y="3160025"/>
            <a:ext cx="14391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0" b="1">
                <a:solidFill>
                  <a:srgbClr val="FFFFFF"/>
                </a:solidFill>
                <a:latin typeface="Oxygen" panose="02000503000000000000"/>
                <a:ea typeface="Oxygen" panose="02000503000000000000"/>
                <a:cs typeface="Oxygen" panose="02000503000000000000"/>
                <a:sym typeface="Oxygen" panose="02000503000000000000"/>
              </a:rPr>
              <a:t>”</a:t>
            </a:r>
            <a:endParaRPr sz="14000" b="1">
              <a:solidFill>
                <a:srgbClr val="FFFFFF"/>
              </a:solidFill>
              <a:latin typeface="Oxygen" panose="02000503000000000000"/>
              <a:ea typeface="Oxygen" panose="02000503000000000000"/>
              <a:cs typeface="Oxygen" panose="02000503000000000000"/>
              <a:sym typeface="Oxygen" panose="02000503000000000000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352975" y="293500"/>
            <a:ext cx="4916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1"/>
          </p:nvPr>
        </p:nvSpPr>
        <p:spPr>
          <a:xfrm>
            <a:off x="2047125" y="3603125"/>
            <a:ext cx="5869800" cy="7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 panose="02000503000000020004"/>
              <a:buNone/>
              <a:defRPr sz="12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 panose="02000503000000020004"/>
              <a:buNone/>
              <a:defRPr sz="12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 panose="02000503000000020004"/>
              <a:buNone/>
              <a:defRPr sz="12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 panose="02000503000000020004"/>
              <a:buNone/>
              <a:defRPr sz="12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 panose="02000503000000020004"/>
              <a:buNone/>
              <a:defRPr sz="12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 panose="02000503000000020004"/>
              <a:buNone/>
              <a:defRPr sz="12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 panose="02000503000000020004"/>
              <a:buNone/>
              <a:defRPr sz="12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 panose="02000503000000020004"/>
              <a:buNone/>
              <a:defRPr sz="12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Helvetica Neue" panose="02000503000000020004"/>
              <a:buNone/>
              <a:defRPr sz="1200">
                <a:solidFill>
                  <a:schemeClr val="lt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content">
  <p:cSld name="CUSTOM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448175" y="2812050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359525" y="2197500"/>
            <a:ext cx="44757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 panose="02000503000000020004"/>
              <a:buNone/>
              <a:defRPr sz="3000"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1"/>
          </p:nvPr>
        </p:nvSpPr>
        <p:spPr>
          <a:xfrm>
            <a:off x="4923375" y="997875"/>
            <a:ext cx="3184500" cy="3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00503000000020004"/>
              <a:buNone/>
              <a:defRPr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jpe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jpe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jpe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jpe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jpe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 rot="2700000">
            <a:off x="7215616" y="610585"/>
            <a:ext cx="1258367" cy="1258367"/>
          </a:xfrm>
          <a:prstGeom prst="rect">
            <a:avLst/>
          </a:prstGeom>
          <a:solidFill>
            <a:srgbClr val="C214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625" y="3873875"/>
            <a:ext cx="2527551" cy="8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96850" y="809550"/>
            <a:ext cx="1696513" cy="8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904700" y="1526402"/>
            <a:ext cx="74365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36625" y="31490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721985" y="3318510"/>
            <a:ext cx="21228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微软雅黑" panose="020B0503020204020204" charset="-122"/>
              </a:rPr>
              <a:t>端正强 </a:t>
            </a:r>
          </a:p>
          <a:p>
            <a:pPr algn="l"/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微软雅黑" panose="020B0503020204020204" charset="-122"/>
              </a:rPr>
              <a:t>SphereEx 高级中间件工程师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pic>
        <p:nvPicPr>
          <p:cNvPr id="12" name="Google Shape;345;p40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0800000">
            <a:off x="6279826" y="4402800"/>
            <a:ext cx="1485025" cy="7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619932" y="1896752"/>
            <a:ext cx="7829550" cy="114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dirty="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Helvetica Neue" panose="02000503000000020004"/>
              </a:rPr>
              <a:t>Apache ShardingSphere 5.0.0 </a:t>
            </a:r>
            <a:endParaRPr lang="en-US" altLang="zh-CN" sz="3200" dirty="0"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  <a:sym typeface="Helvetica Neue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dirty="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Helvetica Neue" panose="02000503000000020004"/>
              </a:rPr>
              <a:t>全新 Database Plus 架构演进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359410" y="2197735"/>
            <a:ext cx="1173480" cy="74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0">
                <a:latin typeface="PingFang SC Regular" panose="020B0400000000000000" charset="-122"/>
                <a:ea typeface="PingFang SC Regular" panose="020B0400000000000000" charset="-122"/>
              </a:rPr>
              <a:t>目录</a:t>
            </a:r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1"/>
          </p:nvPr>
        </p:nvSpPr>
        <p:spPr>
          <a:xfrm>
            <a:off x="2306320" y="1371600"/>
            <a:ext cx="4530725" cy="2400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1.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简介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en-US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2. </a:t>
            </a:r>
            <a:r>
              <a:rPr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Database </a:t>
            </a:r>
            <a:r>
              <a:rPr lang="en-US" altLang="zh-CN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Plus </a:t>
            </a:r>
            <a:r>
              <a:rPr lang="zh-CN" altLang="en-US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架构解读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en-US" altLang="zh-CN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Arial" panose="020B0604020202090204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Arial" panose="020B0604020202090204"/>
              </a:rPr>
              <a:t>3.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Database </a:t>
            </a: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Plus </a:t>
            </a:r>
            <a:r>
              <a:rPr lang="zh-CN" alt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解决方案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zh-CN" altLang="en-US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Arial" panose="020B0604020202090204"/>
              </a:rPr>
              <a:t>4.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</a:t>
            </a: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 </a:t>
            </a:r>
            <a:r>
              <a:rPr lang="zh-CN" alt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未来规划</a:t>
            </a: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625" y="31490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数据库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行业</a:t>
            </a: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发展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现状</a:t>
            </a:r>
            <a:endParaRPr lang="zh-CN" sz="24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graphicFrame>
        <p:nvGraphicFramePr>
          <p:cNvPr id="8" name="图示 7"/>
          <p:cNvGraphicFramePr/>
          <p:nvPr/>
        </p:nvGraphicFramePr>
        <p:xfrm>
          <a:off x="1840865" y="1736090"/>
          <a:ext cx="5462270" cy="167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461135" y="3742055"/>
            <a:ext cx="6221730" cy="533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单机 </a:t>
            </a:r>
            <a:r>
              <a:rPr lang="en-US" altLang="zh-CN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-&gt; </a:t>
            </a: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分布式：</a:t>
            </a:r>
            <a:r>
              <a:rPr lang="en-US" altLang="zh-CN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RDMS -&gt; NoSQL -&gt; NewSQL</a:t>
            </a:r>
            <a:endParaRPr lang="zh-CN" altLang="en-US" sz="12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单一化 </a:t>
            </a:r>
            <a:r>
              <a:rPr lang="en-US" altLang="zh-CN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-&gt; </a:t>
            </a: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多样化：单一数据库满足各种场景 </a:t>
            </a:r>
            <a:r>
              <a:rPr lang="en-US" altLang="zh-CN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-&gt; </a:t>
            </a: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根据多样化场景选择不同类型数据库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5452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1607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14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639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zh-CN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数据库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行业</a:t>
            </a:r>
            <a:r>
              <a:rPr lang="zh-CN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发展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现状</a:t>
            </a:r>
            <a:endParaRPr lang="zh-CN" altLang="zh-CN" sz="24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Helvetica Neue" panose="020005030000000200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rcRect l="26364" r="27455"/>
          <a:stretch>
            <a:fillRect/>
          </a:stretch>
        </p:blipFill>
        <p:spPr>
          <a:xfrm>
            <a:off x="1559560" y="1779905"/>
            <a:ext cx="1935480" cy="1676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564380" y="1972945"/>
            <a:ext cx="2888932" cy="1189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</a:rPr>
              <a:t>New Architectures</a:t>
            </a:r>
          </a:p>
          <a:p>
            <a:pPr algn="l">
              <a:lnSpc>
                <a:spcPct val="120000"/>
              </a:lnSpc>
              <a:buSzPct val="75000"/>
            </a:pPr>
            <a:endParaRPr lang="zh-CN" altLang="en-US" sz="12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Transparent Sharding Middleware</a:t>
            </a:r>
            <a:endParaRPr lang="zh-CN" altLang="en-US" sz="12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endParaRPr lang="zh-CN" altLang="en-US" sz="1200" dirty="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</a:rPr>
              <a:t>Database-as-a-Service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59560" y="3889375"/>
            <a:ext cx="6449060" cy="533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Andrew Pavlo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——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What’s Really New with NewSQL?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https://db.cs.cmu.edu/papers/2016/pavlo-newsql-sigmodrec2016.pdf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zh-CN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数据库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行业</a:t>
            </a:r>
            <a:r>
              <a:rPr lang="zh-CN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发展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现状</a:t>
            </a:r>
            <a:endParaRPr lang="zh-CN" altLang="zh-CN" sz="24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t="8338" r="-1421" b="545"/>
          <a:stretch>
            <a:fillRect/>
          </a:stretch>
        </p:blipFill>
        <p:spPr>
          <a:xfrm>
            <a:off x="448310" y="1292225"/>
            <a:ext cx="4805045" cy="3289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03545" y="1292225"/>
            <a:ext cx="3168015" cy="118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数据库系统百花齐放，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碎片化趋势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明显；</a:t>
            </a:r>
          </a:p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异构数据库访问协议、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SQL 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方言、存储接口和结构均不同；</a:t>
            </a:r>
          </a:p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异构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数据库间无协作能力；</a:t>
            </a:r>
          </a:p>
          <a:p>
            <a:pPr marL="285750" indent="-285750" algn="l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异构数据库间的共性需求无法满足；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架构解读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4475" y="1751965"/>
            <a:ext cx="6115050" cy="1639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Database Plus 是分布式数据库系统的一种设计理念。用于在关系型数据库，如 MySQL，PostgreSQL，Oracle，SQLServer，OpenGauss 之上为用户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提供数据分片、数据加解密等增强能力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通过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在碎片化数据库之上搭建使用和交互的标准层和生态层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，使得所有应用和数据库之间的交互，面向 Database Plus 构建的标准层，从而屏蔽底层不同数据库对上层业务的影响和差异。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架构解读</a:t>
            </a:r>
            <a:endParaRPr lang="zh-CN" altLang="en-US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pic>
        <p:nvPicPr>
          <p:cNvPr id="4" name="图像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" t="8639" r="2673" b="8408"/>
          <a:stretch>
            <a:fillRect/>
          </a:stretch>
        </p:blipFill>
        <p:spPr>
          <a:xfrm>
            <a:off x="1153795" y="1914525"/>
            <a:ext cx="6836410" cy="26314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1102993" y="1145029"/>
            <a:ext cx="2907030" cy="755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</a:rPr>
              <a:t>产品定位：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</a:rPr>
              <a:t>构建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异构数据库的上层标准和生态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</a:rPr>
              <a:t>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</a:rPr>
              <a:t>提供精准化和差异化的能力；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74041" y="1144711"/>
            <a:ext cx="2316480" cy="312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</a:rPr>
              <a:t>核心能力：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连接、增量、可插拔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架构解读</a:t>
            </a:r>
            <a:endParaRPr lang="zh-CN" altLang="en-US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28715" y="1343025"/>
            <a:ext cx="2442845" cy="2966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L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1 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内核层：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面向数据库内核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，包括数据库事务引擎，查询优化器等；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endParaRPr lang="zh-CN" altLang="en-US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L2 功能层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：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ShardingSphere 最核心所在，可定制化开发平台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。具有高定制化、高度内聚、灵活扩展等特点；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endParaRPr lang="en-US" altLang="zh-CN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L3 生态层：通过三个接口分别实现数据库协议、 SQL 方言和数据库存储对接，用于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打造异构数据网关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；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rcRect l="5750" t="5107" r="4179" b="8245"/>
          <a:stretch>
            <a:fillRect/>
          </a:stretch>
        </p:blipFill>
        <p:spPr>
          <a:xfrm>
            <a:off x="448310" y="1343025"/>
            <a:ext cx="5686425" cy="30854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架构解读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49582" y="2281579"/>
            <a:ext cx="2170556" cy="2357815"/>
          </a:xfrm>
          <a:prstGeom prst="rect">
            <a:avLst/>
          </a:prstGeom>
          <a:noFill/>
          <a:ln w="12700">
            <a:solidFill>
              <a:srgbClr val="243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61808" y="1885330"/>
            <a:ext cx="5397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Medium" panose="020B0400000000000000" charset="-122"/>
                <a:ea typeface="PingFang SC Medium" panose="020B0400000000000000" charset="-122"/>
              </a:rPr>
              <a:t>连接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30176" y="2381227"/>
            <a:ext cx="200936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连接</a:t>
            </a:r>
            <a:r>
              <a:rPr lang="zh-C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ShardingSphere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的基础能力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，可以有效</a:t>
            </a:r>
            <a:r>
              <a:rPr lang="zh-CN" altLang="en-US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简化</a:t>
            </a:r>
            <a:r>
              <a:rPr lang="zh-CN" altLang="zh-CN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数据和应用</a:t>
            </a:r>
            <a:r>
              <a:rPr lang="zh-CN" altLang="en-US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之间的</a:t>
            </a:r>
            <a:r>
              <a:rPr lang="zh-CN" altLang="zh-CN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连接</a:t>
            </a:r>
            <a:r>
              <a:rPr lang="zh-C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。连接的设计要点在于</a:t>
            </a:r>
            <a:r>
              <a:rPr lang="zh-CN" altLang="zh-CN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强大的数据库的兼容性</a:t>
            </a:r>
            <a:r>
              <a:rPr lang="zh-C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，在应用和数据之间搭建了一层与具体数据库实现无关的桥梁，为增量能力提供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了基础</a:t>
            </a:r>
            <a:r>
              <a:rPr lang="zh-C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  <a:p>
            <a:pPr>
              <a:lnSpc>
                <a:spcPct val="120000"/>
              </a:lnSpc>
            </a:pP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486585" y="2281510"/>
            <a:ext cx="2170556" cy="2357815"/>
          </a:xfrm>
          <a:prstGeom prst="rect">
            <a:avLst/>
          </a:prstGeom>
          <a:noFill/>
          <a:ln w="12700">
            <a:solidFill>
              <a:srgbClr val="243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302125" y="1885331"/>
            <a:ext cx="5397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Medium" panose="020B0400000000000000" charset="-122"/>
                <a:ea typeface="PingFang SC Medium" panose="020B0400000000000000" charset="-122"/>
              </a:rPr>
              <a:t>增强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558425" y="2381227"/>
            <a:ext cx="201290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增强是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ShardingSphere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的主要能力，在拦截访问数据库流量的前提下，透明化的提供增量功能。增强包含了</a:t>
            </a:r>
            <a:r>
              <a:rPr lang="zh-CN" altLang="en-US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流量的重定向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（数据分片、读写分离、影子库）、</a:t>
            </a:r>
            <a:r>
              <a:rPr lang="zh-CN" altLang="en-US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流量变形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（数据加密）、</a:t>
            </a:r>
            <a:r>
              <a:rPr lang="zh-CN" altLang="en-US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流量鉴权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SQL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审计、权限）、</a:t>
            </a:r>
            <a:r>
              <a:rPr lang="zh-CN" altLang="en-US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流量治理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（熔断、限流）以及</a:t>
            </a:r>
            <a:r>
              <a:rPr lang="zh-CN" altLang="en-US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流量分析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（可观察性、服务质量分析）等。</a:t>
            </a:r>
          </a:p>
        </p:txBody>
      </p:sp>
      <p:sp>
        <p:nvSpPr>
          <p:cNvPr id="58" name="矩形 57"/>
          <p:cNvSpPr/>
          <p:nvPr/>
        </p:nvSpPr>
        <p:spPr>
          <a:xfrm>
            <a:off x="5929112" y="2278335"/>
            <a:ext cx="2170556" cy="2357815"/>
          </a:xfrm>
          <a:prstGeom prst="rect">
            <a:avLst/>
          </a:prstGeom>
          <a:noFill/>
          <a:ln w="12700">
            <a:solidFill>
              <a:srgbClr val="243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654998" y="1881561"/>
            <a:ext cx="7181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可插拔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009706" y="2380968"/>
            <a:ext cx="2009368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可插拔是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ShardingSphere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的设计理念，架构内核是</a:t>
            </a:r>
            <a:r>
              <a:rPr lang="zh-CN" altLang="en-US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完全面向顶层接口设计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的，</a:t>
            </a:r>
            <a:r>
              <a:rPr lang="zh-CN" altLang="en-US" sz="10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内核模块完全不感知具体功能的存在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。它为分库分表、读写分离等每一个功能插件赋予单独部署和协同配合的能力。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929" y="1112744"/>
            <a:ext cx="745508" cy="7324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416" y="1104062"/>
            <a:ext cx="741168" cy="7328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508" y="1104062"/>
            <a:ext cx="741167" cy="7411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架构解读</a:t>
            </a:r>
            <a:endParaRPr lang="zh-CN" altLang="en-US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b="1614"/>
          <a:stretch>
            <a:fillRect/>
          </a:stretch>
        </p:blipFill>
        <p:spPr>
          <a:xfrm>
            <a:off x="718820" y="1228090"/>
            <a:ext cx="5003165" cy="33280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30595" y="1228090"/>
            <a:ext cx="2640965" cy="2966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ShardingSphere 可插拔架构提供了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数十个基于 SPI 的扩展点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，开发者可以十分方便的对功能进行定制化扩展；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endParaRPr lang="zh-CN" altLang="en-US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按照扩展点是基于技术还是基于功能实现，可以将扩展点划分为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功能扩展点和技术扩展点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。</a:t>
            </a:r>
            <a:endParaRPr lang="en-US" altLang="zh-CN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endParaRPr lang="zh-CN" altLang="en-US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基于扩展点，ShardingSphere 默认实现了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数据分片、读写分离、数据加密、影子库压测、高可用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等功能；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架构解读</a:t>
            </a:r>
            <a:endParaRPr lang="zh-CN" altLang="en-US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00200" y="1641475"/>
            <a:ext cx="5943600" cy="186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数据分片：实现了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元数据加载、</a:t>
            </a:r>
            <a:r>
              <a:rPr lang="en-GB" altLang="zh-CN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SQL 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路由、</a:t>
            </a:r>
            <a:r>
              <a:rPr lang="en-GB" altLang="zh-CN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SQL 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改写和结果归并</a:t>
            </a: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的全部功能扩展点，在数据分片功能内部，又提供了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分片算法、分布式 </a:t>
            </a:r>
            <a:r>
              <a:rPr lang="en-GB" altLang="zh-CN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ID</a:t>
            </a:r>
            <a:r>
              <a:rPr lang="en-GB" altLang="zh-CN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等扩展点；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读写分离：实现了 </a:t>
            </a:r>
            <a:r>
              <a:rPr lang="en-GB" altLang="zh-CN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SQL 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路由</a:t>
            </a: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的功能扩展点，功能内部提供了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负载均衡算法</a:t>
            </a: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扩展点；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数据加密：实现了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元数据加载、</a:t>
            </a:r>
            <a:r>
              <a:rPr lang="en-GB" altLang="zh-CN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SQL 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改写和结果归并</a:t>
            </a: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的扩展点，内部提供了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加解密算法</a:t>
            </a: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扩展点；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影子库压测：实现了 </a:t>
            </a:r>
            <a:r>
              <a:rPr lang="en-GB" altLang="zh-CN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SQL 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路由</a:t>
            </a: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的扩展点，在影子库压测功能内部，提供了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影子算法</a:t>
            </a: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扩展点；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高可用：实现了 </a:t>
            </a:r>
            <a:r>
              <a:rPr lang="en-GB" altLang="zh-CN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SQL 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路由</a:t>
            </a:r>
            <a:r>
              <a:rPr lang="zh-CN" altLang="en-US" sz="12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的扩展点；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75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Medium" panose="020B0400000000000000" charset="-122"/>
                <a:ea typeface="PingFang SC Medium" panose="020B0400000000000000" charset="-122"/>
                <a:cs typeface="PingFang SC Regular" panose="020B0400000000000000" charset="-122"/>
                <a:sym typeface="Helvetica Neue" panose="02000503000000020004"/>
              </a:rPr>
              <a:t>个人介绍</a:t>
            </a:r>
          </a:p>
        </p:txBody>
      </p:sp>
      <p:pic>
        <p:nvPicPr>
          <p:cNvPr id="5" name="图片 4" descr="圆角头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246505"/>
            <a:ext cx="1207770" cy="12077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13305" y="2606040"/>
            <a:ext cx="51155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SzPct val="75000"/>
            </a:pPr>
            <a:r>
              <a:rPr lang="en-US" altLang="zh-CN" b="1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端正强</a:t>
            </a:r>
          </a:p>
          <a:p>
            <a:pPr algn="ctr">
              <a:buSzPct val="75000"/>
            </a:pPr>
            <a:endParaRPr lang="en-US" altLang="zh-CN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algn="ctr">
              <a:buSzPct val="75000"/>
            </a:pP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SphereEx 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高级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中间件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工程师</a:t>
            </a:r>
          </a:p>
          <a:p>
            <a:pPr algn="ctr">
              <a:buSzPct val="75000"/>
            </a:pP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Apache ShardingSphere Committer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1626870" y="3684905"/>
            <a:ext cx="6488430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2018 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年开始接触 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Apache ShardingSphere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，曾主导公司内部海量数据的分库分表，在数据库、中间件的开发等有着丰富的实践经验；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热爱开源，乐于分享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，目前专注于 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Apache ShardingSphere 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内核模块开发；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359410" y="2197735"/>
            <a:ext cx="1173480" cy="74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0">
                <a:latin typeface="PingFang SC Regular" panose="020B0400000000000000" charset="-122"/>
                <a:ea typeface="PingFang SC Regular" panose="020B0400000000000000" charset="-122"/>
              </a:rPr>
              <a:t>目录</a:t>
            </a: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625" y="31490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3" name="Google Shape;290;p34"/>
          <p:cNvSpPr txBox="1">
            <a:spLocks noGrp="1"/>
          </p:cNvSpPr>
          <p:nvPr/>
        </p:nvSpPr>
        <p:spPr>
          <a:xfrm>
            <a:off x="2306320" y="1371600"/>
            <a:ext cx="4530725" cy="2400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005030000000200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1.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简介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en-US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2.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Database </a:t>
            </a: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Plus </a:t>
            </a:r>
            <a:r>
              <a:rPr lang="zh-CN" alt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架构解读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en-US" altLang="zh-CN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Arial" panose="020B0604020202090204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altLang="zh-CN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Arial" panose="020B0604020202090204"/>
              </a:rPr>
              <a:t>3. </a:t>
            </a:r>
            <a:r>
              <a:rPr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Database </a:t>
            </a:r>
            <a:r>
              <a:rPr lang="en-US" altLang="zh-CN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Plus </a:t>
            </a:r>
            <a:r>
              <a:rPr lang="zh-CN" altLang="en-US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解决方案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zh-CN" altLang="en-US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Arial" panose="020B0604020202090204"/>
              </a:rPr>
              <a:t>4.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</a:t>
            </a: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 </a:t>
            </a:r>
            <a:r>
              <a:rPr lang="zh-CN" alt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未来规划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解决方案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530" y="2317115"/>
            <a:ext cx="6505575" cy="1895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8065" y="1287145"/>
            <a:ext cx="7087870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基于 Database Plus 架构以及可插拔内核，ShardingSphere 提供了丰富的功能，如数据分片、读写分离及数据加密等。基于这些丰富的功能，</a:t>
            </a: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ShardingSphere 在产品层面也提供了</a:t>
            </a:r>
            <a:r>
              <a:rPr lang="zh-CN" altLang="en-US" sz="120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分布式数据库、数据安全、数据库网关和全链路压测</a:t>
            </a: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en-US" altLang="zh-CN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4 </a:t>
            </a: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套完善的解决方案。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解决方案</a:t>
            </a:r>
            <a:r>
              <a:rPr lang="en-US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-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分布式数据库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370" y="1228090"/>
            <a:ext cx="6016625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解决方案</a:t>
            </a:r>
            <a:r>
              <a:rPr lang="en-US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-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分布式数据库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9" y="1175546"/>
            <a:ext cx="3131794" cy="32094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962" y="1175546"/>
            <a:ext cx="4708705" cy="193704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962" y="3494976"/>
            <a:ext cx="4712086" cy="8900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解决方案</a:t>
            </a:r>
            <a:r>
              <a:rPr lang="en-US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-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分布式数据库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63" y="1126347"/>
            <a:ext cx="3640167" cy="38016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 l="487"/>
          <a:stretch>
            <a:fillRect/>
          </a:stretch>
        </p:blipFill>
        <p:spPr>
          <a:xfrm>
            <a:off x="4443299" y="1126347"/>
            <a:ext cx="4228202" cy="17076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解决方案</a:t>
            </a:r>
            <a:r>
              <a:rPr lang="en-US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-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数据安全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910" y="1189990"/>
            <a:ext cx="5758180" cy="32016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解决方案</a:t>
            </a:r>
            <a:r>
              <a:rPr lang="en-US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-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数据安全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397" y="1262397"/>
            <a:ext cx="5567205" cy="1772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396" y="3170678"/>
            <a:ext cx="5567205" cy="11951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解决方案</a:t>
            </a:r>
            <a:r>
              <a:rPr lang="en-US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-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数据库网关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395" y="1012190"/>
            <a:ext cx="4093210" cy="36417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解决方案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-</a:t>
            </a:r>
            <a:r>
              <a:rPr lang="zh-CN" altLang="en-US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全链路压测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410" y="1334770"/>
            <a:ext cx="4869180" cy="27222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Database Plus 解决方案</a:t>
            </a:r>
            <a:r>
              <a:rPr lang="en-US" altLang="zh-CN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-</a:t>
            </a:r>
            <a:r>
              <a:rPr lang="zh-CN" altLang="en-US" sz="24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应用案例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0" y="1137219"/>
            <a:ext cx="4156710" cy="32137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76340" y="1011975"/>
            <a:ext cx="3575685" cy="34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75000"/>
            </a:pPr>
            <a:r>
              <a:rPr lang="zh-CN" altLang="en-US" sz="12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京东白条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使用 </a:t>
            </a:r>
            <a:r>
              <a:rPr lang="en-GB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ShardingSphere</a:t>
            </a:r>
            <a:r>
              <a:rPr lang="en-GB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解决了</a:t>
            </a:r>
            <a:r>
              <a:rPr lang="zh-CN" altLang="en-US" sz="12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千亿数据存储和扩容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的问题，为大促活动奠定了基础。</a:t>
            </a:r>
          </a:p>
          <a:p>
            <a:pPr>
              <a:lnSpc>
                <a:spcPct val="120000"/>
              </a:lnSpc>
              <a:buSzPct val="75000"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00" indent="-28440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简化升级路径：通过架构解耦，业务系统升级所涉及技术栈得到有效速断，研发团队不再需要关注分表设计，精力全部聚焦于业务本身，升级路径得到大幅度优化；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00" indent="-28440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00" indent="-28440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节省研发力量：引入成熟的 </a:t>
            </a:r>
            <a:r>
              <a:rPr kumimoji="1" lang="en-GB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ShardingSphere</a:t>
            </a:r>
            <a:r>
              <a:rPr kumimoji="1" lang="en-GB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无需重新开发分表组件，在简化业务升级路径的基础上节省了大量研发力量；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00" indent="-28440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00" indent="-284400">
              <a:lnSpc>
                <a:spcPct val="120000"/>
              </a:lnSpc>
              <a:buSzPct val="75000"/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架构灵活扩展：搭配使用 </a:t>
            </a:r>
            <a:r>
              <a:rPr kumimoji="1" lang="en-GB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Scaling 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同步迁移组件从容面对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618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和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11.11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等大型活动，系统灵活扩容；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359410" y="2197735"/>
            <a:ext cx="1173480" cy="74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0">
                <a:latin typeface="PingFang SC Regular" panose="020B0400000000000000" charset="-122"/>
                <a:ea typeface="PingFang SC Regular" panose="020B0400000000000000" charset="-122"/>
              </a:rPr>
              <a:t>目录</a:t>
            </a: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625" y="31490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3" name="Google Shape;290;p34"/>
          <p:cNvSpPr txBox="1">
            <a:spLocks noGrp="1"/>
          </p:cNvSpPr>
          <p:nvPr/>
        </p:nvSpPr>
        <p:spPr>
          <a:xfrm>
            <a:off x="2306320" y="1371600"/>
            <a:ext cx="4530725" cy="2400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005030000000200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1. </a:t>
            </a:r>
            <a:r>
              <a:rPr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简介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en-US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2.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Database </a:t>
            </a: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Plus </a:t>
            </a:r>
            <a:r>
              <a:rPr lang="zh-CN" alt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架构解读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en-US" altLang="zh-CN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Arial" panose="020B0604020202090204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Arial" panose="020B0604020202090204"/>
              </a:rPr>
              <a:t>3.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Database </a:t>
            </a: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Plus </a:t>
            </a:r>
            <a:r>
              <a:rPr lang="zh-CN" alt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解决方案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zh-CN" altLang="en-US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Arial" panose="020B0604020202090204"/>
              </a:rPr>
              <a:t>4.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</a:t>
            </a: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 </a:t>
            </a:r>
            <a:r>
              <a:rPr lang="zh-CN" alt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未来规划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359410" y="2197735"/>
            <a:ext cx="1173480" cy="74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0">
                <a:latin typeface="PingFang SC Regular" panose="020B0400000000000000" charset="-122"/>
                <a:ea typeface="PingFang SC Regular" panose="020B0400000000000000" charset="-122"/>
              </a:rPr>
              <a:t>目录</a:t>
            </a: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625" y="31490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3" name="Google Shape;290;p34"/>
          <p:cNvSpPr txBox="1">
            <a:spLocks noGrp="1"/>
          </p:cNvSpPr>
          <p:nvPr/>
        </p:nvSpPr>
        <p:spPr>
          <a:xfrm>
            <a:off x="2306320" y="1371600"/>
            <a:ext cx="4530725" cy="2400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 panose="020005030000000200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9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1.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简介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en-US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2.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Database </a:t>
            </a: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Plus </a:t>
            </a:r>
            <a:r>
              <a:rPr lang="zh-CN" alt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架构解读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en-US" altLang="zh-CN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Arial" panose="020B0604020202090204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Arial" panose="020B0604020202090204"/>
              </a:rPr>
              <a:t>3. </a:t>
            </a:r>
            <a:r>
              <a:rPr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 </a:t>
            </a:r>
            <a:r>
              <a:rPr 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Database </a:t>
            </a:r>
            <a:r>
              <a:rPr lang="en-US" altLang="zh-CN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Plus </a:t>
            </a:r>
            <a:r>
              <a:rPr lang="zh-CN" altLang="en-US" sz="1600" b="1" dirty="0"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解决方案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endParaRPr lang="zh-CN" altLang="en-US" sz="1600" b="1" dirty="0">
              <a:highlight>
                <a:schemeClr val="lt1"/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Helvetica Neue" panose="02000503000000020004"/>
            </a:pPr>
            <a:r>
              <a:rPr lang="en-US" altLang="zh-CN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Arial" panose="020B0604020202090204"/>
              </a:rPr>
              <a:t>4. </a:t>
            </a:r>
            <a:r>
              <a:rPr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ShardingSphere</a:t>
            </a:r>
            <a:r>
              <a:rPr lang="en-US" altLang="zh-CN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highlight>
                  <a:schemeClr val="lt1"/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未来规划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sz="2400" dirty="0">
                <a:highlight>
                  <a:schemeClr val="lt1"/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ShardingSphere</a:t>
            </a: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 未来规划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475" y="1310640"/>
            <a:ext cx="5860415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2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sz="2400" dirty="0">
                <a:highlight>
                  <a:schemeClr val="lt1"/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ShardingSphere</a:t>
            </a: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 未来规划</a:t>
            </a:r>
          </a:p>
        </p:txBody>
      </p:sp>
      <p:sp>
        <p:nvSpPr>
          <p:cNvPr id="21" name="标题 1"/>
          <p:cNvSpPr txBox="1"/>
          <p:nvPr/>
        </p:nvSpPr>
        <p:spPr bwMode="auto">
          <a:xfrm>
            <a:off x="3624580" y="1750060"/>
            <a:ext cx="3443605" cy="278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Microsoft YaHei" panose="020B0503020204020204" pitchFamily="34" charset="-122"/>
              </a:rPr>
              <a:t>https://</a:t>
            </a:r>
            <a:r>
              <a:rPr kumimoji="1" lang="en-US" altLang="zh-CN" sz="1200" dirty="0" err="1">
                <a:latin typeface="PingFang SC" panose="020B0400000000000000" pitchFamily="34" charset="-122"/>
                <a:ea typeface="PingFang SC" panose="020B0400000000000000" pitchFamily="34" charset="-122"/>
                <a:cs typeface="Microsoft YaHei" panose="020B0503020204020204" pitchFamily="34" charset="-122"/>
              </a:rPr>
              <a:t>github.com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Microsoft YaHei" panose="020B0503020204020204" pitchFamily="34" charset="-122"/>
              </a:rPr>
              <a:t>/apache/</a:t>
            </a:r>
            <a:r>
              <a:rPr kumimoji="1" lang="en-US" altLang="zh-CN" sz="1200" dirty="0" err="1">
                <a:latin typeface="PingFang SC" panose="020B0400000000000000" pitchFamily="34" charset="-122"/>
                <a:ea typeface="PingFang SC" panose="020B0400000000000000" pitchFamily="34" charset="-122"/>
                <a:cs typeface="Microsoft YaHei" panose="020B0503020204020204" pitchFamily="34" charset="-122"/>
              </a:rPr>
              <a:t>shardingsphere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 bwMode="auto">
          <a:xfrm>
            <a:off x="3629660" y="1374140"/>
            <a:ext cx="275209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Microsoft YaHei" panose="020B0503020204020204" pitchFamily="34" charset="-122"/>
              </a:rPr>
              <a:t>https://</a:t>
            </a:r>
            <a:r>
              <a:rPr kumimoji="1" lang="en-US" altLang="zh-CN" sz="1200" dirty="0" err="1">
                <a:latin typeface="PingFang SC" panose="020B0400000000000000" pitchFamily="34" charset="-122"/>
                <a:ea typeface="PingFang SC" panose="020B0400000000000000" pitchFamily="34" charset="-122"/>
                <a:cs typeface="Microsoft YaHei" panose="020B0503020204020204" pitchFamily="34" charset="-122"/>
              </a:rPr>
              <a:t>shardingsphere.apache.org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 bwMode="auto">
          <a:xfrm>
            <a:off x="3624580" y="2129155"/>
            <a:ext cx="3746500" cy="28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200" dirty="0" err="1">
                <a:latin typeface="PingFang SC" panose="020B0400000000000000" pitchFamily="34" charset="-122"/>
                <a:ea typeface="PingFang SC" panose="020B0400000000000000" pitchFamily="34" charset="-122"/>
                <a:cs typeface="Microsoft YaHei" panose="020B0503020204020204" pitchFamily="34" charset="-122"/>
              </a:rPr>
              <a:t>dev-subscribe@shardingsphere.apache.org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3634740" y="2514600"/>
            <a:ext cx="2901950" cy="2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DengXian" panose="02010600030101010101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zh-CN" sz="1200" dirty="0" err="1">
                <a:latin typeface="PingFang SC" panose="020B0400000000000000" pitchFamily="34" charset="-122"/>
                <a:ea typeface="PingFang SC" panose="020B0400000000000000" pitchFamily="34" charset="-122"/>
                <a:cs typeface="Microsoft YaHei" panose="020B0503020204020204" pitchFamily="34" charset="-122"/>
              </a:rPr>
              <a:t>https://community.sphere-ex.com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41731" y="1373885"/>
            <a:ext cx="862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项目地址：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387996" y="1750915"/>
            <a:ext cx="1110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GitHub</a:t>
            </a:r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地址：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92735" y="2127042"/>
            <a:ext cx="130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开发者邮件列表：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641600" y="2517775"/>
            <a:ext cx="862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中文社区：</a:t>
            </a:r>
          </a:p>
        </p:txBody>
      </p:sp>
      <p:pic>
        <p:nvPicPr>
          <p:cNvPr id="7" name="图片 6" descr="QR 代码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3160395"/>
            <a:ext cx="1204595" cy="1204595"/>
          </a:xfrm>
          <a:prstGeom prst="rect">
            <a:avLst/>
          </a:prstGeom>
        </p:spPr>
      </p:pic>
      <p:pic>
        <p:nvPicPr>
          <p:cNvPr id="3" name="图片 2" descr="QR 代码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55" y="3160395"/>
            <a:ext cx="1204595" cy="120459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866390" y="4471035"/>
            <a:ext cx="843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技术干货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629275" y="4471035"/>
            <a:ext cx="8331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技术交流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 rot="2700000">
            <a:off x="7215610" y="411484"/>
            <a:ext cx="935078" cy="935078"/>
          </a:xfrm>
          <a:prstGeom prst="rect">
            <a:avLst/>
          </a:prstGeom>
          <a:solidFill>
            <a:srgbClr val="C214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625" y="3993625"/>
            <a:ext cx="2175789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87150" y="559307"/>
            <a:ext cx="1260565" cy="63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6165417" y="4402792"/>
            <a:ext cx="1485025" cy="7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1936115" y="2165985"/>
            <a:ext cx="5271770" cy="63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>
                <a:latin typeface="PingFang SC Medium" panose="020B0400000000000000" charset="-122"/>
                <a:ea typeface="PingFang SC Medium" panose="020B0400000000000000" charset="-122"/>
                <a:cs typeface="Helvetica Neue" panose="02000503000000020004"/>
                <a:sym typeface="Helvetica Neue" panose="02000503000000020004"/>
              </a:rPr>
              <a:t>Thanks</a:t>
            </a: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36625" y="31490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447675" y="1360805"/>
            <a:ext cx="4378325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ShardingSphere 是一款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开源的数据服务能力增强引擎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，提供数据分片、分布式事务、数据安全等能力。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ShardingSphere </a:t>
            </a:r>
            <a:r>
              <a:rPr lang="zh-CN" altLang="en-US" sz="1200" dirty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遵循 Database Plus 理念，旨在构建异构数据库上层的服务标准和生态。</a:t>
            </a: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965" y="853440"/>
            <a:ext cx="3236595" cy="3711575"/>
          </a:xfrm>
          <a:prstGeom prst="rect">
            <a:avLst/>
          </a:prstGeom>
        </p:spPr>
      </p:pic>
      <p:sp>
        <p:nvSpPr>
          <p:cNvPr id="75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ShardingSphere 简介</a:t>
            </a: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10" y="2906395"/>
            <a:ext cx="4377690" cy="10960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5" y="1372235"/>
            <a:ext cx="3868420" cy="1853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795" y="1372235"/>
            <a:ext cx="4570730" cy="19627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010" y="3585845"/>
            <a:ext cx="8222615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ShardingSphere 由 JDBC、Proxy 和 Sidecar（规划中） 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3 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个接入端组成，既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支持独立部署，又可以混合部署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；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JDBC、Proxy 和 Sidecar 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3 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个接入端均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提供标准化的增量功能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，可适用于 Java 同构、异构语言以及云原生等各种应用场景；</a:t>
            </a:r>
            <a:endParaRPr lang="zh-CN" altLang="en-US" sz="12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75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ShardingSphere </a:t>
            </a:r>
            <a:r>
              <a:rPr lang="zh-CN" altLang="en-US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接入端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10" y="1199515"/>
            <a:ext cx="4500880" cy="3485515"/>
          </a:xfrm>
          <a:prstGeom prst="rect">
            <a:avLst/>
          </a:prstGeom>
        </p:spPr>
      </p:pic>
      <p:sp>
        <p:nvSpPr>
          <p:cNvPr id="75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ShardingSphere </a:t>
            </a:r>
            <a:r>
              <a:rPr lang="zh-CN" altLang="en-US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接入端混合部署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59173" y="1199515"/>
            <a:ext cx="3312328" cy="1854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4400" indent="-28440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ShardingSphere-JDBC 采用无中心化架构，与应用程序共享资源，适用于 Java 开发的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高性能的轻量级 OLTP 应用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； </a:t>
            </a:r>
          </a:p>
          <a:p>
            <a:pPr marL="284400" indent="-28440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endParaRPr lang="zh-CN" altLang="en-US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00" indent="-28440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ShardingSphere-Proxy 提供静态入口以及异构语言的支持，独立于应用程序部署，</a:t>
            </a:r>
            <a:r>
              <a:rPr lang="zh-CN" altLang="en-US" sz="12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适用于 OLAP 应用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以及对分片数据库进行管理和运维的场景。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38710" y="1434465"/>
            <a:ext cx="3542030" cy="16329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4480" indent="-28448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Apache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顶级开源项目</a:t>
            </a:r>
            <a:endParaRPr lang="en-US" altLang="zh-CN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80" indent="-28448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CNCF </a:t>
            </a:r>
            <a:r>
              <a:rPr lang="zh-CN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全景图项目</a:t>
            </a:r>
            <a:endParaRPr lang="en-US" altLang="zh-CN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80" indent="-28448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鲲鹏技术认证项目</a:t>
            </a:r>
            <a:endParaRPr lang="en-US" altLang="zh-CN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80" indent="-28448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中国信息通讯研究院</a:t>
            </a:r>
            <a:r>
              <a:rPr lang="zh-CN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可信开源社区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认证项目</a:t>
            </a:r>
            <a:endParaRPr lang="en-US" altLang="zh-CN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80" indent="-28448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中国信息通讯研究院</a:t>
            </a:r>
            <a:r>
              <a:rPr lang="zh-CN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可信开源项目认证</a:t>
            </a:r>
            <a:endParaRPr lang="zh-CN" altLang="zh-CN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80" indent="-28448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中国开源云联盟，优秀开源项目</a:t>
            </a:r>
            <a:endParaRPr lang="en-US" altLang="zh-CN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284480" indent="-28448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2020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年度国人主导的最活跃的 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Apache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项目</a:t>
            </a:r>
            <a:endParaRPr lang="zh-CN" altLang="en-US" sz="12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75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ShardingSphere </a:t>
            </a:r>
            <a:r>
              <a:rPr lang="zh-CN" altLang="en-US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社区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4665" y="1434465"/>
            <a:ext cx="4211320" cy="1639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官网：https://shardingsphere.apache.org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中文论坛：https://community.sphere-ex.com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GitHub：https://github.com/apache/shardingsphere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GitHub </a:t>
            </a:r>
            <a:r>
              <a:rPr lang="en-US" altLang="zh-CN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s</a:t>
            </a: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tars：15k+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贡献者数量：300+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模块数量：190+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采用公司：170+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803865" y="3330921"/>
            <a:ext cx="1536792" cy="13341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" y="1233170"/>
            <a:ext cx="3533140" cy="2289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770" y="1233170"/>
            <a:ext cx="3692525" cy="2289810"/>
          </a:xfrm>
          <a:prstGeom prst="rect">
            <a:avLst/>
          </a:prstGeom>
        </p:spPr>
      </p:pic>
      <p:sp>
        <p:nvSpPr>
          <p:cNvPr id="75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ShardingSphere </a:t>
            </a:r>
            <a:r>
              <a:rPr lang="zh-CN" altLang="en-US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社区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02995" y="3802380"/>
            <a:ext cx="2270760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</a:rPr>
              <a:t>社区优于代码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</a:rPr>
              <a:t>尊重和信任合作伙伴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</a:rPr>
              <a:t>保持友好和开放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36770" y="3802380"/>
            <a:ext cx="2270760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</a:rPr>
              <a:t>测试自动化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</a:rPr>
              <a:t>创建自动渠道</a:t>
            </a:r>
          </a:p>
          <a:p>
            <a:pPr marL="285750" indent="-285750">
              <a:lnSpc>
                <a:spcPct val="120000"/>
              </a:lnSpc>
              <a:buSzPct val="75000"/>
              <a:buFont typeface="Wingdings" panose="05000000000000000000" charset="0"/>
              <a:buChar char=""/>
            </a:pPr>
            <a:r>
              <a:rPr lang="zh-CN" altLang="en-US" sz="1200">
                <a:latin typeface="PingFang SC Regular" panose="020B0400000000000000" charset="-122"/>
                <a:ea typeface="PingFang SC Regular" panose="020B0400000000000000" charset="-122"/>
              </a:rPr>
              <a:t>公开和远程的工作方式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448175" y="919575"/>
            <a:ext cx="654900" cy="92400"/>
          </a:xfrm>
          <a:prstGeom prst="rect">
            <a:avLst/>
          </a:prstGeom>
          <a:solidFill>
            <a:srgbClr val="335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725" y="507350"/>
            <a:ext cx="1861776" cy="2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99" y="4734325"/>
            <a:ext cx="1146517" cy="367382"/>
          </a:xfrm>
          <a:prstGeom prst="rect">
            <a:avLst/>
          </a:prstGeom>
        </p:spPr>
      </p:pic>
      <p:sp>
        <p:nvSpPr>
          <p:cNvPr id="75" name="Google Shape;296;p35"/>
          <p:cNvSpPr txBox="1"/>
          <p:nvPr/>
        </p:nvSpPr>
        <p:spPr>
          <a:xfrm>
            <a:off x="360045" y="309245"/>
            <a:ext cx="6016625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ShardingSphere </a:t>
            </a:r>
            <a:r>
              <a:rPr lang="zh-CN" altLang="en-US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Helvetica Neue" panose="02000503000000020004"/>
              </a:rPr>
              <a:t>社区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91" y="1098902"/>
            <a:ext cx="3529619" cy="1712813"/>
          </a:xfrm>
          <a:prstGeom prst="rect">
            <a:avLst/>
          </a:prstGeom>
        </p:spPr>
      </p:pic>
      <p:pic>
        <p:nvPicPr>
          <p:cNvPr id="1032" name="Picture 8" descr="16251012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01" y="3007644"/>
            <a:ext cx="3529619" cy="16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pload_2926109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540" y="1577991"/>
            <a:ext cx="3553308" cy="23393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1583</Words>
  <Application>Microsoft Macintosh PowerPoint</Application>
  <PresentationFormat>全屏显示(16:9)</PresentationFormat>
  <Paragraphs>177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Oxygen</vt:lpstr>
      <vt:lpstr>Calibri Light</vt:lpstr>
      <vt:lpstr>PingFang SC</vt:lpstr>
      <vt:lpstr>PingFang SC Regular</vt:lpstr>
      <vt:lpstr>PingFang SC Medium</vt:lpstr>
      <vt:lpstr>Helvetica Neue</vt:lpstr>
      <vt:lpstr>Calibri</vt:lpstr>
      <vt:lpstr>PingFang SC Semibold</vt:lpstr>
      <vt:lpstr>Arial</vt:lpstr>
      <vt:lpstr>Wingdings</vt:lpstr>
      <vt:lpstr>Simple Light</vt:lpstr>
      <vt:lpstr>Office 主题​​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端正强</cp:lastModifiedBy>
  <cp:revision>311</cp:revision>
  <dcterms:created xsi:type="dcterms:W3CDTF">2021-12-07T07:35:42Z</dcterms:created>
  <dcterms:modified xsi:type="dcterms:W3CDTF">2021-12-07T08:00:19Z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79F03BC1B5574EFDABBE08EB6D2D9A49</vt:lpwstr>
  </property>
  <property fmtid="{D5CDD505-2E9C-101B-9397-08002B2CF9AE}" pid="3" name="KSOProductBuildVer">
    <vt:lpwstr>2052-3.9.0.6159</vt:lpwstr>
  </property>
</Properties>
</file>